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</p:sldIdLst>
  <p:sldSz cy="6858000" cx="9144000"/>
  <p:notesSz cx="6934200" cy="9220200"/>
  <p:embeddedFontLst>
    <p:embeddedFont>
      <p:font typeface="Century Schoolbook"/>
      <p:regular r:id="rId55"/>
      <p:bold r:id="rId56"/>
      <p:italic r:id="rId57"/>
      <p:boldItalic r:id="rId5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{2D200454-40CA-4A62-9FC3-DE9A4176ACB9}">
      <p15:notesGuideLst>
        <p15:guide id="1" orient="horz" pos="2904">
          <p15:clr>
            <a:srgbClr val="000000"/>
          </p15:clr>
        </p15:guide>
        <p15:guide id="2" pos="2184">
          <p15:clr>
            <a:srgbClr val="000000"/>
          </p15:clr>
        </p15:guide>
      </p15:notesGuideLst>
    </p:ext>
    <p:ext uri="GoogleSlidesCustomDataVersion2">
      <go:slidesCustomData xmlns:go="http://customooxmlschemas.google.com/" r:id="rId59" roundtripDataSignature="AMtx7mh+UNphg5qpBgtu1/MAVWvUBVUwN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pos="2904" orient="horz"/>
        <p:guide pos="2184"/>
      </p:guideLst>
    </p:cSldViewPr>
  </p:notes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font" Target="fonts/CenturySchoolbook-regular.fntdata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font" Target="fonts/CenturySchoolbook-italic.fntdata"/><Relationship Id="rId12" Type="http://schemas.openxmlformats.org/officeDocument/2006/relationships/slide" Target="slides/slide7.xml"/><Relationship Id="rId56" Type="http://schemas.openxmlformats.org/officeDocument/2006/relationships/font" Target="fonts/CenturySchoolbook-bold.fntdata"/><Relationship Id="rId15" Type="http://schemas.openxmlformats.org/officeDocument/2006/relationships/slide" Target="slides/slide10.xml"/><Relationship Id="rId59" Type="http://customschemas.google.com/relationships/presentationmetadata" Target="metadata"/><Relationship Id="rId14" Type="http://schemas.openxmlformats.org/officeDocument/2006/relationships/slide" Target="slides/slide9.xml"/><Relationship Id="rId58" Type="http://schemas.openxmlformats.org/officeDocument/2006/relationships/font" Target="fonts/CenturySchoolbook-bold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3005138" cy="460375"/>
          </a:xfrm>
          <a:prstGeom prst="rect">
            <a:avLst/>
          </a:prstGeom>
          <a:noFill/>
          <a:ln>
            <a:noFill/>
          </a:ln>
        </p:spPr>
        <p:txBody>
          <a:bodyPr anchorCtr="0" anchor="t" bIns="46150" lIns="92300" spcFirstLastPara="1" rIns="92300" wrap="square" tIns="461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927475" y="0"/>
            <a:ext cx="3005138" cy="460375"/>
          </a:xfrm>
          <a:prstGeom prst="rect">
            <a:avLst/>
          </a:prstGeom>
          <a:noFill/>
          <a:ln>
            <a:noFill/>
          </a:ln>
        </p:spPr>
        <p:txBody>
          <a:bodyPr anchorCtr="0" anchor="t" bIns="46150" lIns="92300" spcFirstLastPara="1" rIns="92300" wrap="square" tIns="4615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62050" y="692150"/>
            <a:ext cx="4610100" cy="3457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93738" y="4379913"/>
            <a:ext cx="5546725" cy="4148137"/>
          </a:xfrm>
          <a:prstGeom prst="rect">
            <a:avLst/>
          </a:prstGeom>
          <a:noFill/>
          <a:ln>
            <a:noFill/>
          </a:ln>
        </p:spPr>
        <p:txBody>
          <a:bodyPr anchorCtr="0" anchor="t" bIns="46150" lIns="92300" spcFirstLastPara="1" rIns="92300" wrap="square" tIns="4615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758238"/>
            <a:ext cx="3005138" cy="460375"/>
          </a:xfrm>
          <a:prstGeom prst="rect">
            <a:avLst/>
          </a:prstGeom>
          <a:noFill/>
          <a:ln>
            <a:noFill/>
          </a:ln>
        </p:spPr>
        <p:txBody>
          <a:bodyPr anchorCtr="0" anchor="b" bIns="46150" lIns="92300" spcFirstLastPara="1" rIns="92300" wrap="square" tIns="461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927475" y="8758238"/>
            <a:ext cx="3005138" cy="460375"/>
          </a:xfrm>
          <a:prstGeom prst="rect">
            <a:avLst/>
          </a:prstGeom>
          <a:noFill/>
          <a:ln>
            <a:noFill/>
          </a:ln>
        </p:spPr>
        <p:txBody>
          <a:bodyPr anchorCtr="0" anchor="b" bIns="46150" lIns="92300" spcFirstLastPara="1" rIns="92300" wrap="square" tIns="4615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:notes"/>
          <p:cNvSpPr txBox="1"/>
          <p:nvPr>
            <p:ph idx="1" type="body"/>
          </p:nvPr>
        </p:nvSpPr>
        <p:spPr>
          <a:xfrm>
            <a:off x="693738" y="4379913"/>
            <a:ext cx="5546725" cy="4148137"/>
          </a:xfrm>
          <a:prstGeom prst="rect">
            <a:avLst/>
          </a:prstGeom>
          <a:noFill/>
          <a:ln>
            <a:noFill/>
          </a:ln>
        </p:spPr>
        <p:txBody>
          <a:bodyPr anchorCtr="0" anchor="t" bIns="46150" lIns="92300" spcFirstLastPara="1" rIns="92300" wrap="square" tIns="461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0" name="Google Shape;60;p1:notes"/>
          <p:cNvSpPr/>
          <p:nvPr>
            <p:ph idx="2" type="sldImg"/>
          </p:nvPr>
        </p:nvSpPr>
        <p:spPr>
          <a:xfrm>
            <a:off x="1162050" y="692150"/>
            <a:ext cx="4610100" cy="3457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70348c6162_0_276:notes"/>
          <p:cNvSpPr txBox="1"/>
          <p:nvPr>
            <p:ph idx="1" type="body"/>
          </p:nvPr>
        </p:nvSpPr>
        <p:spPr>
          <a:xfrm>
            <a:off x="693738" y="4379913"/>
            <a:ext cx="5546700" cy="41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6150" lIns="92300" spcFirstLastPara="1" rIns="92300" wrap="square" tIns="461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1" name="Google Shape;121;g370348c6162_0_276:notes"/>
          <p:cNvSpPr/>
          <p:nvPr>
            <p:ph idx="2" type="sldImg"/>
          </p:nvPr>
        </p:nvSpPr>
        <p:spPr>
          <a:xfrm>
            <a:off x="1162050" y="692150"/>
            <a:ext cx="4610100" cy="3457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70348c6162_0_282:notes"/>
          <p:cNvSpPr txBox="1"/>
          <p:nvPr>
            <p:ph idx="1" type="body"/>
          </p:nvPr>
        </p:nvSpPr>
        <p:spPr>
          <a:xfrm>
            <a:off x="693738" y="4379913"/>
            <a:ext cx="5546700" cy="41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6150" lIns="92300" spcFirstLastPara="1" rIns="92300" wrap="square" tIns="461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8" name="Google Shape;128;g370348c6162_0_282:notes"/>
          <p:cNvSpPr/>
          <p:nvPr>
            <p:ph idx="2" type="sldImg"/>
          </p:nvPr>
        </p:nvSpPr>
        <p:spPr>
          <a:xfrm>
            <a:off x="1162050" y="692150"/>
            <a:ext cx="4610100" cy="3457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370348c6162_0_372:notes"/>
          <p:cNvSpPr txBox="1"/>
          <p:nvPr>
            <p:ph idx="1" type="body"/>
          </p:nvPr>
        </p:nvSpPr>
        <p:spPr>
          <a:xfrm>
            <a:off x="693738" y="4379913"/>
            <a:ext cx="5546700" cy="41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6150" lIns="92300" spcFirstLastPara="1" rIns="92300" wrap="square" tIns="461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5" name="Google Shape;135;g370348c6162_0_372:notes"/>
          <p:cNvSpPr/>
          <p:nvPr>
            <p:ph idx="2" type="sldImg"/>
          </p:nvPr>
        </p:nvSpPr>
        <p:spPr>
          <a:xfrm>
            <a:off x="1162050" y="692150"/>
            <a:ext cx="4610100" cy="3457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70348c6162_0_462:notes"/>
          <p:cNvSpPr txBox="1"/>
          <p:nvPr>
            <p:ph idx="1" type="body"/>
          </p:nvPr>
        </p:nvSpPr>
        <p:spPr>
          <a:xfrm>
            <a:off x="693738" y="4379913"/>
            <a:ext cx="5546700" cy="41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6150" lIns="92300" spcFirstLastPara="1" rIns="92300" wrap="square" tIns="461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2" name="Google Shape;142;g370348c6162_0_462:notes"/>
          <p:cNvSpPr/>
          <p:nvPr>
            <p:ph idx="2" type="sldImg"/>
          </p:nvPr>
        </p:nvSpPr>
        <p:spPr>
          <a:xfrm>
            <a:off x="1162050" y="692150"/>
            <a:ext cx="4610100" cy="3457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370348c6162_0_468:notes"/>
          <p:cNvSpPr txBox="1"/>
          <p:nvPr>
            <p:ph idx="1" type="body"/>
          </p:nvPr>
        </p:nvSpPr>
        <p:spPr>
          <a:xfrm>
            <a:off x="693738" y="4379913"/>
            <a:ext cx="5546700" cy="41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6150" lIns="92300" spcFirstLastPara="1" rIns="92300" wrap="square" tIns="461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9" name="Google Shape;149;g370348c6162_0_468:notes"/>
          <p:cNvSpPr/>
          <p:nvPr>
            <p:ph idx="2" type="sldImg"/>
          </p:nvPr>
        </p:nvSpPr>
        <p:spPr>
          <a:xfrm>
            <a:off x="1162050" y="692150"/>
            <a:ext cx="4610100" cy="3457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70348c6162_0_557:notes"/>
          <p:cNvSpPr txBox="1"/>
          <p:nvPr>
            <p:ph idx="1" type="body"/>
          </p:nvPr>
        </p:nvSpPr>
        <p:spPr>
          <a:xfrm>
            <a:off x="693738" y="4379913"/>
            <a:ext cx="5546700" cy="41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6150" lIns="92300" spcFirstLastPara="1" rIns="92300" wrap="square" tIns="461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5" name="Google Shape;155;g370348c6162_0_557:notes"/>
          <p:cNvSpPr/>
          <p:nvPr>
            <p:ph idx="2" type="sldImg"/>
          </p:nvPr>
        </p:nvSpPr>
        <p:spPr>
          <a:xfrm>
            <a:off x="1162050" y="692150"/>
            <a:ext cx="4610100" cy="3457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70348c6162_0_562:notes"/>
          <p:cNvSpPr txBox="1"/>
          <p:nvPr>
            <p:ph idx="1" type="body"/>
          </p:nvPr>
        </p:nvSpPr>
        <p:spPr>
          <a:xfrm>
            <a:off x="693738" y="4379913"/>
            <a:ext cx="5546700" cy="41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6150" lIns="92300" spcFirstLastPara="1" rIns="92300" wrap="square" tIns="461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1" name="Google Shape;161;g370348c6162_0_562:notes"/>
          <p:cNvSpPr/>
          <p:nvPr>
            <p:ph idx="2" type="sldImg"/>
          </p:nvPr>
        </p:nvSpPr>
        <p:spPr>
          <a:xfrm>
            <a:off x="1162050" y="692150"/>
            <a:ext cx="4610100" cy="3457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0:notes"/>
          <p:cNvSpPr txBox="1"/>
          <p:nvPr>
            <p:ph idx="1" type="body"/>
          </p:nvPr>
        </p:nvSpPr>
        <p:spPr>
          <a:xfrm>
            <a:off x="693738" y="4379913"/>
            <a:ext cx="5546725" cy="4148137"/>
          </a:xfrm>
          <a:prstGeom prst="rect">
            <a:avLst/>
          </a:prstGeom>
          <a:noFill/>
          <a:ln>
            <a:noFill/>
          </a:ln>
        </p:spPr>
        <p:txBody>
          <a:bodyPr anchorCtr="0" anchor="t" bIns="46150" lIns="92300" spcFirstLastPara="1" rIns="92300" wrap="square" tIns="461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9" name="Google Shape;169;p10:notes"/>
          <p:cNvSpPr/>
          <p:nvPr>
            <p:ph idx="2" type="sldImg"/>
          </p:nvPr>
        </p:nvSpPr>
        <p:spPr>
          <a:xfrm>
            <a:off x="1162050" y="692150"/>
            <a:ext cx="4610100" cy="3457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6:notes"/>
          <p:cNvSpPr txBox="1"/>
          <p:nvPr>
            <p:ph idx="1" type="body"/>
          </p:nvPr>
        </p:nvSpPr>
        <p:spPr>
          <a:xfrm>
            <a:off x="693738" y="4379913"/>
            <a:ext cx="5546725" cy="4148137"/>
          </a:xfrm>
          <a:prstGeom prst="rect">
            <a:avLst/>
          </a:prstGeom>
          <a:noFill/>
          <a:ln>
            <a:noFill/>
          </a:ln>
        </p:spPr>
        <p:txBody>
          <a:bodyPr anchorCtr="0" anchor="t" bIns="46150" lIns="92300" spcFirstLastPara="1" rIns="92300" wrap="square" tIns="461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7" name="Google Shape;177;p6:notes"/>
          <p:cNvSpPr/>
          <p:nvPr>
            <p:ph idx="2" type="sldImg"/>
          </p:nvPr>
        </p:nvSpPr>
        <p:spPr>
          <a:xfrm>
            <a:off x="1162050" y="692150"/>
            <a:ext cx="4610100" cy="3457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7:notes"/>
          <p:cNvSpPr txBox="1"/>
          <p:nvPr>
            <p:ph idx="1" type="body"/>
          </p:nvPr>
        </p:nvSpPr>
        <p:spPr>
          <a:xfrm>
            <a:off x="693738" y="4379913"/>
            <a:ext cx="5546725" cy="4148137"/>
          </a:xfrm>
          <a:prstGeom prst="rect">
            <a:avLst/>
          </a:prstGeom>
          <a:noFill/>
          <a:ln>
            <a:noFill/>
          </a:ln>
        </p:spPr>
        <p:txBody>
          <a:bodyPr anchorCtr="0" anchor="t" bIns="46150" lIns="92300" spcFirstLastPara="1" rIns="92300" wrap="square" tIns="461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3" name="Google Shape;183;p7:notes"/>
          <p:cNvSpPr/>
          <p:nvPr>
            <p:ph idx="2" type="sldImg"/>
          </p:nvPr>
        </p:nvSpPr>
        <p:spPr>
          <a:xfrm>
            <a:off x="1162050" y="692150"/>
            <a:ext cx="4610100" cy="3457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70348c6162_0_1249:notes"/>
          <p:cNvSpPr txBox="1"/>
          <p:nvPr>
            <p:ph idx="1" type="body"/>
          </p:nvPr>
        </p:nvSpPr>
        <p:spPr>
          <a:xfrm>
            <a:off x="693738" y="4379913"/>
            <a:ext cx="5546700" cy="41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6150" lIns="92300" spcFirstLastPara="1" rIns="92300" wrap="square" tIns="461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6" name="Google Shape;66;g370348c6162_0_1249:notes"/>
          <p:cNvSpPr/>
          <p:nvPr>
            <p:ph idx="2" type="sldImg"/>
          </p:nvPr>
        </p:nvSpPr>
        <p:spPr>
          <a:xfrm>
            <a:off x="1162050" y="692150"/>
            <a:ext cx="4610100" cy="3457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8:notes"/>
          <p:cNvSpPr txBox="1"/>
          <p:nvPr>
            <p:ph idx="1" type="body"/>
          </p:nvPr>
        </p:nvSpPr>
        <p:spPr>
          <a:xfrm>
            <a:off x="693738" y="4379913"/>
            <a:ext cx="5546725" cy="4148137"/>
          </a:xfrm>
          <a:prstGeom prst="rect">
            <a:avLst/>
          </a:prstGeom>
          <a:noFill/>
          <a:ln>
            <a:noFill/>
          </a:ln>
        </p:spPr>
        <p:txBody>
          <a:bodyPr anchorCtr="0" anchor="t" bIns="46150" lIns="92300" spcFirstLastPara="1" rIns="92300" wrap="square" tIns="461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9" name="Google Shape;189;p8:notes"/>
          <p:cNvSpPr/>
          <p:nvPr>
            <p:ph idx="2" type="sldImg"/>
          </p:nvPr>
        </p:nvSpPr>
        <p:spPr>
          <a:xfrm>
            <a:off x="1162050" y="692150"/>
            <a:ext cx="4610100" cy="3457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9:notes"/>
          <p:cNvSpPr txBox="1"/>
          <p:nvPr>
            <p:ph idx="1" type="body"/>
          </p:nvPr>
        </p:nvSpPr>
        <p:spPr>
          <a:xfrm>
            <a:off x="693738" y="4379913"/>
            <a:ext cx="5546725" cy="4148137"/>
          </a:xfrm>
          <a:prstGeom prst="rect">
            <a:avLst/>
          </a:prstGeom>
          <a:noFill/>
          <a:ln>
            <a:noFill/>
          </a:ln>
        </p:spPr>
        <p:txBody>
          <a:bodyPr anchorCtr="0" anchor="t" bIns="46150" lIns="92300" spcFirstLastPara="1" rIns="92300" wrap="square" tIns="461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5" name="Google Shape;195;p9:notes"/>
          <p:cNvSpPr/>
          <p:nvPr>
            <p:ph idx="2" type="sldImg"/>
          </p:nvPr>
        </p:nvSpPr>
        <p:spPr>
          <a:xfrm>
            <a:off x="1162050" y="692150"/>
            <a:ext cx="4610100" cy="3457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370348c6162_0_653:notes"/>
          <p:cNvSpPr txBox="1"/>
          <p:nvPr>
            <p:ph idx="1" type="body"/>
          </p:nvPr>
        </p:nvSpPr>
        <p:spPr>
          <a:xfrm>
            <a:off x="693738" y="4379913"/>
            <a:ext cx="5546700" cy="41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6150" lIns="92300" spcFirstLastPara="1" rIns="92300" wrap="square" tIns="461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1" name="Google Shape;201;g370348c6162_0_653:notes"/>
          <p:cNvSpPr/>
          <p:nvPr>
            <p:ph idx="2" type="sldImg"/>
          </p:nvPr>
        </p:nvSpPr>
        <p:spPr>
          <a:xfrm>
            <a:off x="1162050" y="692150"/>
            <a:ext cx="4610100" cy="3457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370348c6162_0_659:notes"/>
          <p:cNvSpPr txBox="1"/>
          <p:nvPr>
            <p:ph idx="1" type="body"/>
          </p:nvPr>
        </p:nvSpPr>
        <p:spPr>
          <a:xfrm>
            <a:off x="693738" y="4379913"/>
            <a:ext cx="5546700" cy="41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6150" lIns="92300" spcFirstLastPara="1" rIns="92300" wrap="square" tIns="461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8" name="Google Shape;208;g370348c6162_0_659:notes"/>
          <p:cNvSpPr/>
          <p:nvPr>
            <p:ph idx="2" type="sldImg"/>
          </p:nvPr>
        </p:nvSpPr>
        <p:spPr>
          <a:xfrm>
            <a:off x="1162050" y="692150"/>
            <a:ext cx="4610100" cy="3457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370348c6162_0_980:notes"/>
          <p:cNvSpPr txBox="1"/>
          <p:nvPr>
            <p:ph idx="1" type="body"/>
          </p:nvPr>
        </p:nvSpPr>
        <p:spPr>
          <a:xfrm>
            <a:off x="693738" y="4379913"/>
            <a:ext cx="5546700" cy="41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6150" lIns="92300" spcFirstLastPara="1" rIns="92300" wrap="square" tIns="461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4" name="Google Shape;214;g370348c6162_0_980:notes"/>
          <p:cNvSpPr/>
          <p:nvPr>
            <p:ph idx="2" type="sldImg"/>
          </p:nvPr>
        </p:nvSpPr>
        <p:spPr>
          <a:xfrm>
            <a:off x="1162050" y="692150"/>
            <a:ext cx="4610100" cy="3457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370348c6162_0_986:notes"/>
          <p:cNvSpPr txBox="1"/>
          <p:nvPr>
            <p:ph idx="1" type="body"/>
          </p:nvPr>
        </p:nvSpPr>
        <p:spPr>
          <a:xfrm>
            <a:off x="693738" y="4379913"/>
            <a:ext cx="5546700" cy="41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6150" lIns="92300" spcFirstLastPara="1" rIns="92300" wrap="square" tIns="461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1" name="Google Shape;221;g370348c6162_0_986:notes"/>
          <p:cNvSpPr/>
          <p:nvPr>
            <p:ph idx="2" type="sldImg"/>
          </p:nvPr>
        </p:nvSpPr>
        <p:spPr>
          <a:xfrm>
            <a:off x="1162050" y="692150"/>
            <a:ext cx="4610100" cy="3457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370348c6162_0_994:notes"/>
          <p:cNvSpPr txBox="1"/>
          <p:nvPr>
            <p:ph idx="1" type="body"/>
          </p:nvPr>
        </p:nvSpPr>
        <p:spPr>
          <a:xfrm>
            <a:off x="693738" y="4379913"/>
            <a:ext cx="5546700" cy="41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6150" lIns="92300" spcFirstLastPara="1" rIns="92300" wrap="square" tIns="461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0" name="Google Shape;230;g370348c6162_0_994:notes"/>
          <p:cNvSpPr/>
          <p:nvPr>
            <p:ph idx="2" type="sldImg"/>
          </p:nvPr>
        </p:nvSpPr>
        <p:spPr>
          <a:xfrm>
            <a:off x="1162050" y="692150"/>
            <a:ext cx="4610100" cy="3457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370348c6162_0_1000:notes"/>
          <p:cNvSpPr txBox="1"/>
          <p:nvPr>
            <p:ph idx="1" type="body"/>
          </p:nvPr>
        </p:nvSpPr>
        <p:spPr>
          <a:xfrm>
            <a:off x="693738" y="4379913"/>
            <a:ext cx="5546700" cy="41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6150" lIns="92300" spcFirstLastPara="1" rIns="92300" wrap="square" tIns="461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7" name="Google Shape;237;g370348c6162_0_1000:notes"/>
          <p:cNvSpPr/>
          <p:nvPr>
            <p:ph idx="2" type="sldImg"/>
          </p:nvPr>
        </p:nvSpPr>
        <p:spPr>
          <a:xfrm>
            <a:off x="1162050" y="692150"/>
            <a:ext cx="4610100" cy="3457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370348c6162_0_1009:notes"/>
          <p:cNvSpPr txBox="1"/>
          <p:nvPr>
            <p:ph idx="1" type="body"/>
          </p:nvPr>
        </p:nvSpPr>
        <p:spPr>
          <a:xfrm>
            <a:off x="693738" y="4379913"/>
            <a:ext cx="5546700" cy="41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6150" lIns="92300" spcFirstLastPara="1" rIns="92300" wrap="square" tIns="461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7" name="Google Shape;247;g370348c6162_0_1009:notes"/>
          <p:cNvSpPr/>
          <p:nvPr>
            <p:ph idx="2" type="sldImg"/>
          </p:nvPr>
        </p:nvSpPr>
        <p:spPr>
          <a:xfrm>
            <a:off x="1162050" y="692150"/>
            <a:ext cx="4610100" cy="3457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370348c6162_0_1017:notes"/>
          <p:cNvSpPr txBox="1"/>
          <p:nvPr>
            <p:ph idx="1" type="body"/>
          </p:nvPr>
        </p:nvSpPr>
        <p:spPr>
          <a:xfrm>
            <a:off x="693738" y="4379913"/>
            <a:ext cx="5546700" cy="41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6150" lIns="92300" spcFirstLastPara="1" rIns="92300" wrap="square" tIns="461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6" name="Google Shape;256;g370348c6162_0_1017:notes"/>
          <p:cNvSpPr/>
          <p:nvPr>
            <p:ph idx="2" type="sldImg"/>
          </p:nvPr>
        </p:nvSpPr>
        <p:spPr>
          <a:xfrm>
            <a:off x="1162050" y="692150"/>
            <a:ext cx="4610100" cy="3457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70348c6162_0_1256:notes"/>
          <p:cNvSpPr txBox="1"/>
          <p:nvPr>
            <p:ph idx="1" type="body"/>
          </p:nvPr>
        </p:nvSpPr>
        <p:spPr>
          <a:xfrm>
            <a:off x="693738" y="4379913"/>
            <a:ext cx="5546700" cy="41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6150" lIns="92300" spcFirstLastPara="1" rIns="92300" wrap="square" tIns="461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4" name="Google Shape;74;g370348c6162_0_1256:notes"/>
          <p:cNvSpPr/>
          <p:nvPr>
            <p:ph idx="2" type="sldImg"/>
          </p:nvPr>
        </p:nvSpPr>
        <p:spPr>
          <a:xfrm>
            <a:off x="1162050" y="692150"/>
            <a:ext cx="4610100" cy="3457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370348c6162_0_1023:notes"/>
          <p:cNvSpPr txBox="1"/>
          <p:nvPr>
            <p:ph idx="1" type="body"/>
          </p:nvPr>
        </p:nvSpPr>
        <p:spPr>
          <a:xfrm>
            <a:off x="693738" y="4379913"/>
            <a:ext cx="5546700" cy="41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6150" lIns="92300" spcFirstLastPara="1" rIns="92300" wrap="square" tIns="461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3" name="Google Shape;263;g370348c6162_0_1023:notes"/>
          <p:cNvSpPr/>
          <p:nvPr>
            <p:ph idx="2" type="sldImg"/>
          </p:nvPr>
        </p:nvSpPr>
        <p:spPr>
          <a:xfrm>
            <a:off x="1162050" y="692150"/>
            <a:ext cx="4610100" cy="3457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370348c6162_0_1031:notes"/>
          <p:cNvSpPr txBox="1"/>
          <p:nvPr>
            <p:ph idx="1" type="body"/>
          </p:nvPr>
        </p:nvSpPr>
        <p:spPr>
          <a:xfrm>
            <a:off x="693738" y="4379913"/>
            <a:ext cx="5546700" cy="41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6150" lIns="92300" spcFirstLastPara="1" rIns="92300" wrap="square" tIns="461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2" name="Google Shape;272;g370348c6162_0_1031:notes"/>
          <p:cNvSpPr/>
          <p:nvPr>
            <p:ph idx="2" type="sldImg"/>
          </p:nvPr>
        </p:nvSpPr>
        <p:spPr>
          <a:xfrm>
            <a:off x="1162050" y="692150"/>
            <a:ext cx="4610100" cy="3457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370348c6162_0_1037:notes"/>
          <p:cNvSpPr txBox="1"/>
          <p:nvPr>
            <p:ph idx="1" type="body"/>
          </p:nvPr>
        </p:nvSpPr>
        <p:spPr>
          <a:xfrm>
            <a:off x="693738" y="4379913"/>
            <a:ext cx="5546700" cy="41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6150" lIns="92300" spcFirstLastPara="1" rIns="92300" wrap="square" tIns="461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9" name="Google Shape;279;g370348c6162_0_1037:notes"/>
          <p:cNvSpPr/>
          <p:nvPr>
            <p:ph idx="2" type="sldImg"/>
          </p:nvPr>
        </p:nvSpPr>
        <p:spPr>
          <a:xfrm>
            <a:off x="1162050" y="692150"/>
            <a:ext cx="4610100" cy="3457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370348c6162_0_837:notes"/>
          <p:cNvSpPr txBox="1"/>
          <p:nvPr>
            <p:ph idx="1" type="body"/>
          </p:nvPr>
        </p:nvSpPr>
        <p:spPr>
          <a:xfrm>
            <a:off x="693738" y="4379913"/>
            <a:ext cx="5546700" cy="41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6150" lIns="92300" spcFirstLastPara="1" rIns="92300" wrap="square" tIns="461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8" name="Google Shape;288;g370348c6162_0_837:notes"/>
          <p:cNvSpPr/>
          <p:nvPr>
            <p:ph idx="2" type="sldImg"/>
          </p:nvPr>
        </p:nvSpPr>
        <p:spPr>
          <a:xfrm>
            <a:off x="1162050" y="692150"/>
            <a:ext cx="4610100" cy="3457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370348c6162_0_843:notes"/>
          <p:cNvSpPr txBox="1"/>
          <p:nvPr>
            <p:ph idx="1" type="body"/>
          </p:nvPr>
        </p:nvSpPr>
        <p:spPr>
          <a:xfrm>
            <a:off x="693738" y="4379913"/>
            <a:ext cx="5546700" cy="41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6150" lIns="92300" spcFirstLastPara="1" rIns="92300" wrap="square" tIns="461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5" name="Google Shape;295;g370348c6162_0_843:notes"/>
          <p:cNvSpPr/>
          <p:nvPr>
            <p:ph idx="2" type="sldImg"/>
          </p:nvPr>
        </p:nvSpPr>
        <p:spPr>
          <a:xfrm>
            <a:off x="1162050" y="692150"/>
            <a:ext cx="4610100" cy="3457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370348c6162_0_850:notes"/>
          <p:cNvSpPr txBox="1"/>
          <p:nvPr>
            <p:ph idx="1" type="body"/>
          </p:nvPr>
        </p:nvSpPr>
        <p:spPr>
          <a:xfrm>
            <a:off x="693738" y="4379913"/>
            <a:ext cx="5546700" cy="41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6150" lIns="92300" spcFirstLastPara="1" rIns="92300" wrap="square" tIns="461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3" name="Google Shape;303;g370348c6162_0_850:notes"/>
          <p:cNvSpPr/>
          <p:nvPr>
            <p:ph idx="2" type="sldImg"/>
          </p:nvPr>
        </p:nvSpPr>
        <p:spPr>
          <a:xfrm>
            <a:off x="1162050" y="692150"/>
            <a:ext cx="4610100" cy="3457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370348c6162_0_855:notes"/>
          <p:cNvSpPr txBox="1"/>
          <p:nvPr>
            <p:ph idx="1" type="body"/>
          </p:nvPr>
        </p:nvSpPr>
        <p:spPr>
          <a:xfrm>
            <a:off x="693738" y="4379913"/>
            <a:ext cx="5546700" cy="41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6150" lIns="92300" spcFirstLastPara="1" rIns="92300" wrap="square" tIns="461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9" name="Google Shape;309;g370348c6162_0_855:notes"/>
          <p:cNvSpPr/>
          <p:nvPr>
            <p:ph idx="2" type="sldImg"/>
          </p:nvPr>
        </p:nvSpPr>
        <p:spPr>
          <a:xfrm>
            <a:off x="1162050" y="692150"/>
            <a:ext cx="4610100" cy="3457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370348c6162_0_860:notes"/>
          <p:cNvSpPr txBox="1"/>
          <p:nvPr>
            <p:ph idx="1" type="body"/>
          </p:nvPr>
        </p:nvSpPr>
        <p:spPr>
          <a:xfrm>
            <a:off x="693738" y="4379913"/>
            <a:ext cx="5546700" cy="41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6150" lIns="92300" spcFirstLastPara="1" rIns="92300" wrap="square" tIns="461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5" name="Google Shape;315;g370348c6162_0_860:notes"/>
          <p:cNvSpPr/>
          <p:nvPr>
            <p:ph idx="2" type="sldImg"/>
          </p:nvPr>
        </p:nvSpPr>
        <p:spPr>
          <a:xfrm>
            <a:off x="1162050" y="692150"/>
            <a:ext cx="4610100" cy="3457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370348c6162_0_866:notes"/>
          <p:cNvSpPr txBox="1"/>
          <p:nvPr>
            <p:ph idx="1" type="body"/>
          </p:nvPr>
        </p:nvSpPr>
        <p:spPr>
          <a:xfrm>
            <a:off x="693738" y="4379913"/>
            <a:ext cx="5546700" cy="41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6150" lIns="92300" spcFirstLastPara="1" rIns="92300" wrap="square" tIns="461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2" name="Google Shape;322;g370348c6162_0_866:notes"/>
          <p:cNvSpPr/>
          <p:nvPr>
            <p:ph idx="2" type="sldImg"/>
          </p:nvPr>
        </p:nvSpPr>
        <p:spPr>
          <a:xfrm>
            <a:off x="1162050" y="692150"/>
            <a:ext cx="4610100" cy="3457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370348c6162_0_873:notes"/>
          <p:cNvSpPr txBox="1"/>
          <p:nvPr>
            <p:ph idx="1" type="body"/>
          </p:nvPr>
        </p:nvSpPr>
        <p:spPr>
          <a:xfrm>
            <a:off x="693738" y="4379913"/>
            <a:ext cx="5546700" cy="41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6150" lIns="92300" spcFirstLastPara="1" rIns="92300" wrap="square" tIns="461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0" name="Google Shape;330;g370348c6162_0_873:notes"/>
          <p:cNvSpPr/>
          <p:nvPr>
            <p:ph idx="2" type="sldImg"/>
          </p:nvPr>
        </p:nvSpPr>
        <p:spPr>
          <a:xfrm>
            <a:off x="1162050" y="692150"/>
            <a:ext cx="4610100" cy="3457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370348c6162_0_0:notes"/>
          <p:cNvSpPr txBox="1"/>
          <p:nvPr>
            <p:ph idx="1" type="body"/>
          </p:nvPr>
        </p:nvSpPr>
        <p:spPr>
          <a:xfrm>
            <a:off x="693738" y="4379913"/>
            <a:ext cx="5546700" cy="41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6150" lIns="92300" spcFirstLastPara="1" rIns="92300" wrap="square" tIns="461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0" name="Google Shape;80;g370348c6162_0_0:notes"/>
          <p:cNvSpPr/>
          <p:nvPr>
            <p:ph idx="2" type="sldImg"/>
          </p:nvPr>
        </p:nvSpPr>
        <p:spPr>
          <a:xfrm>
            <a:off x="1162050" y="692150"/>
            <a:ext cx="4610100" cy="3457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370348c6162_0_878:notes"/>
          <p:cNvSpPr txBox="1"/>
          <p:nvPr>
            <p:ph idx="1" type="body"/>
          </p:nvPr>
        </p:nvSpPr>
        <p:spPr>
          <a:xfrm>
            <a:off x="693738" y="4379913"/>
            <a:ext cx="5546700" cy="41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6150" lIns="92300" spcFirstLastPara="1" rIns="92300" wrap="square" tIns="461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6" name="Google Shape;336;g370348c6162_0_878:notes"/>
          <p:cNvSpPr/>
          <p:nvPr>
            <p:ph idx="2" type="sldImg"/>
          </p:nvPr>
        </p:nvSpPr>
        <p:spPr>
          <a:xfrm>
            <a:off x="1162050" y="692150"/>
            <a:ext cx="4610100" cy="3457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370348c6162_0_883:notes"/>
          <p:cNvSpPr txBox="1"/>
          <p:nvPr>
            <p:ph idx="1" type="body"/>
          </p:nvPr>
        </p:nvSpPr>
        <p:spPr>
          <a:xfrm>
            <a:off x="693738" y="4379913"/>
            <a:ext cx="5546700" cy="41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6150" lIns="92300" spcFirstLastPara="1" rIns="92300" wrap="square" tIns="461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42" name="Google Shape;342;g370348c6162_0_883:notes"/>
          <p:cNvSpPr/>
          <p:nvPr>
            <p:ph idx="2" type="sldImg"/>
          </p:nvPr>
        </p:nvSpPr>
        <p:spPr>
          <a:xfrm>
            <a:off x="1162050" y="692150"/>
            <a:ext cx="4610100" cy="3457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370348c6162_0_891:notes"/>
          <p:cNvSpPr txBox="1"/>
          <p:nvPr>
            <p:ph idx="1" type="body"/>
          </p:nvPr>
        </p:nvSpPr>
        <p:spPr>
          <a:xfrm>
            <a:off x="693738" y="4379913"/>
            <a:ext cx="5546700" cy="41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6150" lIns="92300" spcFirstLastPara="1" rIns="92300" wrap="square" tIns="461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51" name="Google Shape;351;g370348c6162_0_891:notes"/>
          <p:cNvSpPr/>
          <p:nvPr>
            <p:ph idx="2" type="sldImg"/>
          </p:nvPr>
        </p:nvSpPr>
        <p:spPr>
          <a:xfrm>
            <a:off x="1162050" y="692150"/>
            <a:ext cx="4610100" cy="3457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370348c6162_0_1129:notes"/>
          <p:cNvSpPr txBox="1"/>
          <p:nvPr>
            <p:ph idx="1" type="body"/>
          </p:nvPr>
        </p:nvSpPr>
        <p:spPr>
          <a:xfrm>
            <a:off x="693738" y="4379913"/>
            <a:ext cx="5546700" cy="41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6150" lIns="92300" spcFirstLastPara="1" rIns="92300" wrap="square" tIns="461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57" name="Google Shape;357;g370348c6162_0_1129:notes"/>
          <p:cNvSpPr/>
          <p:nvPr>
            <p:ph idx="2" type="sldImg"/>
          </p:nvPr>
        </p:nvSpPr>
        <p:spPr>
          <a:xfrm>
            <a:off x="1162050" y="692150"/>
            <a:ext cx="4610100" cy="3457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370348c6162_0_1136:notes"/>
          <p:cNvSpPr txBox="1"/>
          <p:nvPr>
            <p:ph idx="1" type="body"/>
          </p:nvPr>
        </p:nvSpPr>
        <p:spPr>
          <a:xfrm>
            <a:off x="693738" y="4379913"/>
            <a:ext cx="5546700" cy="41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6150" lIns="92300" spcFirstLastPara="1" rIns="92300" wrap="square" tIns="461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65" name="Google Shape;365;g370348c6162_0_1136:notes"/>
          <p:cNvSpPr/>
          <p:nvPr>
            <p:ph idx="2" type="sldImg"/>
          </p:nvPr>
        </p:nvSpPr>
        <p:spPr>
          <a:xfrm>
            <a:off x="1162050" y="692150"/>
            <a:ext cx="4610100" cy="3457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370348c6162_0_1142:notes"/>
          <p:cNvSpPr txBox="1"/>
          <p:nvPr>
            <p:ph idx="1" type="body"/>
          </p:nvPr>
        </p:nvSpPr>
        <p:spPr>
          <a:xfrm>
            <a:off x="693738" y="4379913"/>
            <a:ext cx="5546700" cy="41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6150" lIns="92300" spcFirstLastPara="1" rIns="92300" wrap="square" tIns="461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72" name="Google Shape;372;g370348c6162_0_1142:notes"/>
          <p:cNvSpPr/>
          <p:nvPr>
            <p:ph idx="2" type="sldImg"/>
          </p:nvPr>
        </p:nvSpPr>
        <p:spPr>
          <a:xfrm>
            <a:off x="1162050" y="692150"/>
            <a:ext cx="4610100" cy="3457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370348c6162_0_1148:notes"/>
          <p:cNvSpPr txBox="1"/>
          <p:nvPr>
            <p:ph idx="1" type="body"/>
          </p:nvPr>
        </p:nvSpPr>
        <p:spPr>
          <a:xfrm>
            <a:off x="693738" y="4379913"/>
            <a:ext cx="5546700" cy="41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6150" lIns="92300" spcFirstLastPara="1" rIns="92300" wrap="square" tIns="461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79" name="Google Shape;379;g370348c6162_0_1148:notes"/>
          <p:cNvSpPr/>
          <p:nvPr>
            <p:ph idx="2" type="sldImg"/>
          </p:nvPr>
        </p:nvSpPr>
        <p:spPr>
          <a:xfrm>
            <a:off x="1162050" y="692150"/>
            <a:ext cx="4610100" cy="3457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370348c6162_0_1154:notes"/>
          <p:cNvSpPr txBox="1"/>
          <p:nvPr>
            <p:ph idx="1" type="body"/>
          </p:nvPr>
        </p:nvSpPr>
        <p:spPr>
          <a:xfrm>
            <a:off x="693738" y="4379913"/>
            <a:ext cx="5546700" cy="41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6150" lIns="92300" spcFirstLastPara="1" rIns="92300" wrap="square" tIns="461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86" name="Google Shape;386;g370348c6162_0_1154:notes"/>
          <p:cNvSpPr/>
          <p:nvPr>
            <p:ph idx="2" type="sldImg"/>
          </p:nvPr>
        </p:nvSpPr>
        <p:spPr>
          <a:xfrm>
            <a:off x="1162050" y="692150"/>
            <a:ext cx="4610100" cy="3457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370348c6162_0_1159:notes"/>
          <p:cNvSpPr txBox="1"/>
          <p:nvPr>
            <p:ph idx="1" type="body"/>
          </p:nvPr>
        </p:nvSpPr>
        <p:spPr>
          <a:xfrm>
            <a:off x="693738" y="4379913"/>
            <a:ext cx="5546700" cy="41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6150" lIns="92300" spcFirstLastPara="1" rIns="92300" wrap="square" tIns="461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92" name="Google Shape;392;g370348c6162_0_1159:notes"/>
          <p:cNvSpPr/>
          <p:nvPr>
            <p:ph idx="2" type="sldImg"/>
          </p:nvPr>
        </p:nvSpPr>
        <p:spPr>
          <a:xfrm>
            <a:off x="1162050" y="692150"/>
            <a:ext cx="4610100" cy="3457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22:notes"/>
          <p:cNvSpPr txBox="1"/>
          <p:nvPr>
            <p:ph idx="1" type="body"/>
          </p:nvPr>
        </p:nvSpPr>
        <p:spPr>
          <a:xfrm>
            <a:off x="693738" y="4379913"/>
            <a:ext cx="5546725" cy="4148137"/>
          </a:xfrm>
          <a:prstGeom prst="rect">
            <a:avLst/>
          </a:prstGeom>
          <a:noFill/>
          <a:ln>
            <a:noFill/>
          </a:ln>
        </p:spPr>
        <p:txBody>
          <a:bodyPr anchorCtr="0" anchor="t" bIns="46150" lIns="92300" spcFirstLastPara="1" rIns="92300" wrap="square" tIns="461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99" name="Google Shape;399;p22:notes"/>
          <p:cNvSpPr/>
          <p:nvPr>
            <p:ph idx="2" type="sldImg"/>
          </p:nvPr>
        </p:nvSpPr>
        <p:spPr>
          <a:xfrm>
            <a:off x="1162050" y="692150"/>
            <a:ext cx="4610100" cy="3457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70348c6162_0_90:notes"/>
          <p:cNvSpPr txBox="1"/>
          <p:nvPr>
            <p:ph idx="1" type="body"/>
          </p:nvPr>
        </p:nvSpPr>
        <p:spPr>
          <a:xfrm>
            <a:off x="693738" y="4379913"/>
            <a:ext cx="5546700" cy="41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6150" lIns="92300" spcFirstLastPara="1" rIns="92300" wrap="square" tIns="461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7" name="Google Shape;87;g370348c6162_0_90:notes"/>
          <p:cNvSpPr/>
          <p:nvPr>
            <p:ph idx="2" type="sldImg"/>
          </p:nvPr>
        </p:nvSpPr>
        <p:spPr>
          <a:xfrm>
            <a:off x="1162050" y="692150"/>
            <a:ext cx="4610100" cy="3457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70348c6162_0_95:notes"/>
          <p:cNvSpPr txBox="1"/>
          <p:nvPr>
            <p:ph idx="1" type="body"/>
          </p:nvPr>
        </p:nvSpPr>
        <p:spPr>
          <a:xfrm>
            <a:off x="693738" y="4379913"/>
            <a:ext cx="5546700" cy="41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6150" lIns="92300" spcFirstLastPara="1" rIns="92300" wrap="square" tIns="461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3" name="Google Shape;93;g370348c6162_0_95:notes"/>
          <p:cNvSpPr/>
          <p:nvPr>
            <p:ph idx="2" type="sldImg"/>
          </p:nvPr>
        </p:nvSpPr>
        <p:spPr>
          <a:xfrm>
            <a:off x="1162050" y="692150"/>
            <a:ext cx="4610100" cy="3457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70348c6162_0_185:notes"/>
          <p:cNvSpPr txBox="1"/>
          <p:nvPr>
            <p:ph idx="1" type="body"/>
          </p:nvPr>
        </p:nvSpPr>
        <p:spPr>
          <a:xfrm>
            <a:off x="693738" y="4379913"/>
            <a:ext cx="5546700" cy="41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6150" lIns="92300" spcFirstLastPara="1" rIns="92300" wrap="square" tIns="461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0" name="Google Shape;100;g370348c6162_0_185:notes"/>
          <p:cNvSpPr/>
          <p:nvPr>
            <p:ph idx="2" type="sldImg"/>
          </p:nvPr>
        </p:nvSpPr>
        <p:spPr>
          <a:xfrm>
            <a:off x="1162050" y="692150"/>
            <a:ext cx="4610100" cy="3457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5:notes"/>
          <p:cNvSpPr txBox="1"/>
          <p:nvPr>
            <p:ph idx="1" type="body"/>
          </p:nvPr>
        </p:nvSpPr>
        <p:spPr>
          <a:xfrm>
            <a:off x="693738" y="4379913"/>
            <a:ext cx="5546725" cy="4148137"/>
          </a:xfrm>
          <a:prstGeom prst="rect">
            <a:avLst/>
          </a:prstGeom>
          <a:noFill/>
          <a:ln>
            <a:noFill/>
          </a:ln>
        </p:spPr>
        <p:txBody>
          <a:bodyPr anchorCtr="0" anchor="t" bIns="46150" lIns="92300" spcFirstLastPara="1" rIns="92300" wrap="square" tIns="461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8" name="Google Shape;108;p5:notes"/>
          <p:cNvSpPr/>
          <p:nvPr>
            <p:ph idx="2" type="sldImg"/>
          </p:nvPr>
        </p:nvSpPr>
        <p:spPr>
          <a:xfrm>
            <a:off x="1162050" y="692150"/>
            <a:ext cx="4610100" cy="3457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70348c6162_0_748:notes"/>
          <p:cNvSpPr txBox="1"/>
          <p:nvPr>
            <p:ph idx="1" type="body"/>
          </p:nvPr>
        </p:nvSpPr>
        <p:spPr>
          <a:xfrm>
            <a:off x="693738" y="4379913"/>
            <a:ext cx="5546700" cy="41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6150" lIns="92300" spcFirstLastPara="1" rIns="92300" wrap="square" tIns="461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5" name="Google Shape;115;g370348c6162_0_748:notes"/>
          <p:cNvSpPr/>
          <p:nvPr>
            <p:ph idx="2" type="sldImg"/>
          </p:nvPr>
        </p:nvSpPr>
        <p:spPr>
          <a:xfrm>
            <a:off x="1162050" y="692150"/>
            <a:ext cx="4610100" cy="3457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g3ad0e3f344d_0_4"/>
          <p:cNvSpPr txBox="1"/>
          <p:nvPr>
            <p:ph type="ctrTitle"/>
          </p:nvPr>
        </p:nvSpPr>
        <p:spPr>
          <a:xfrm>
            <a:off x="311708" y="992767"/>
            <a:ext cx="8520600" cy="273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5" name="Google Shape;15;g3ad0e3f344d_0_4"/>
          <p:cNvSpPr txBox="1"/>
          <p:nvPr>
            <p:ph idx="1" type="subTitle"/>
          </p:nvPr>
        </p:nvSpPr>
        <p:spPr>
          <a:xfrm>
            <a:off x="311700" y="3778833"/>
            <a:ext cx="8520600" cy="10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6" name="Google Shape;16;g3ad0e3f344d_0_4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g3ad0e3f344d_0_39"/>
          <p:cNvSpPr txBox="1"/>
          <p:nvPr>
            <p:ph hasCustomPrompt="1" type="title"/>
          </p:nvPr>
        </p:nvSpPr>
        <p:spPr>
          <a:xfrm>
            <a:off x="311700" y="1474833"/>
            <a:ext cx="8520600" cy="261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0" name="Google Shape;50;g3ad0e3f344d_0_39"/>
          <p:cNvSpPr txBox="1"/>
          <p:nvPr>
            <p:ph idx="1" type="body"/>
          </p:nvPr>
        </p:nvSpPr>
        <p:spPr>
          <a:xfrm>
            <a:off x="311700" y="4202967"/>
            <a:ext cx="8520600" cy="173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1" name="Google Shape;51;g3ad0e3f344d_0_39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3ad0e3f344d_0_43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내용" type="obj">
  <p:cSld name="OBJEC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3ad0e3f344d_0_45"/>
          <p:cNvSpPr txBox="1"/>
          <p:nvPr>
            <p:ph type="title"/>
          </p:nvPr>
        </p:nvSpPr>
        <p:spPr>
          <a:xfrm>
            <a:off x="1125538" y="381000"/>
            <a:ext cx="7789800" cy="571500"/>
          </a:xfrm>
          <a:prstGeom prst="rect">
            <a:avLst/>
          </a:prstGeom>
          <a:solidFill>
            <a:srgbClr val="FFCCCC"/>
          </a:soli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g3ad0e3f344d_0_45"/>
          <p:cNvSpPr txBox="1"/>
          <p:nvPr>
            <p:ph idx="1" type="body"/>
          </p:nvPr>
        </p:nvSpPr>
        <p:spPr>
          <a:xfrm>
            <a:off x="685800" y="1333500"/>
            <a:ext cx="8212200" cy="41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∙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∙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∙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∙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∙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∙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∙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∙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∙"/>
              <a:defRPr/>
            </a:lvl9pPr>
          </a:lstStyle>
          <a:p/>
        </p:txBody>
      </p:sp>
      <p:sp>
        <p:nvSpPr>
          <p:cNvPr id="57" name="Google Shape;57;g3ad0e3f344d_0_45"/>
          <p:cNvSpPr txBox="1"/>
          <p:nvPr>
            <p:ph idx="12" type="sldNum"/>
          </p:nvPr>
        </p:nvSpPr>
        <p:spPr>
          <a:xfrm>
            <a:off x="5884863" y="6400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g3ad0e3f344d_0_8"/>
          <p:cNvSpPr txBox="1"/>
          <p:nvPr>
            <p:ph type="title"/>
          </p:nvPr>
        </p:nvSpPr>
        <p:spPr>
          <a:xfrm>
            <a:off x="311700" y="2867800"/>
            <a:ext cx="8520600" cy="112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g3ad0e3f344d_0_8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g3ad0e3f344d_0_11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g3ad0e3f344d_0_11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g3ad0e3f344d_0_11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g3ad0e3f344d_0_15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6" name="Google Shape;26;g3ad0e3f344d_0_15"/>
          <p:cNvSpPr txBox="1"/>
          <p:nvPr>
            <p:ph idx="1" type="body"/>
          </p:nvPr>
        </p:nvSpPr>
        <p:spPr>
          <a:xfrm>
            <a:off x="311700" y="1536633"/>
            <a:ext cx="39999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g3ad0e3f344d_0_15"/>
          <p:cNvSpPr txBox="1"/>
          <p:nvPr>
            <p:ph idx="2" type="body"/>
          </p:nvPr>
        </p:nvSpPr>
        <p:spPr>
          <a:xfrm>
            <a:off x="4832400" y="1536633"/>
            <a:ext cx="39999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g3ad0e3f344d_0_15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g3ad0e3f344d_0_20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1" name="Google Shape;31;g3ad0e3f344d_0_20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g3ad0e3f344d_0_23"/>
          <p:cNvSpPr txBox="1"/>
          <p:nvPr>
            <p:ph type="title"/>
          </p:nvPr>
        </p:nvSpPr>
        <p:spPr>
          <a:xfrm>
            <a:off x="311700" y="740800"/>
            <a:ext cx="2808000" cy="100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g3ad0e3f344d_0_23"/>
          <p:cNvSpPr txBox="1"/>
          <p:nvPr>
            <p:ph idx="1" type="body"/>
          </p:nvPr>
        </p:nvSpPr>
        <p:spPr>
          <a:xfrm>
            <a:off x="311700" y="1852800"/>
            <a:ext cx="2808000" cy="423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g3ad0e3f344d_0_23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g3ad0e3f344d_0_27"/>
          <p:cNvSpPr txBox="1"/>
          <p:nvPr>
            <p:ph type="title"/>
          </p:nvPr>
        </p:nvSpPr>
        <p:spPr>
          <a:xfrm>
            <a:off x="490250" y="600200"/>
            <a:ext cx="6367800" cy="545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8" name="Google Shape;38;g3ad0e3f344d_0_27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g3ad0e3f344d_0_30"/>
          <p:cNvSpPr/>
          <p:nvPr/>
        </p:nvSpPr>
        <p:spPr>
          <a:xfrm>
            <a:off x="4572000" y="-167"/>
            <a:ext cx="457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g3ad0e3f344d_0_30"/>
          <p:cNvSpPr txBox="1"/>
          <p:nvPr>
            <p:ph type="title"/>
          </p:nvPr>
        </p:nvSpPr>
        <p:spPr>
          <a:xfrm>
            <a:off x="265500" y="1644233"/>
            <a:ext cx="4045200" cy="197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Google Shape;42;g3ad0e3f344d_0_30"/>
          <p:cNvSpPr txBox="1"/>
          <p:nvPr>
            <p:ph idx="1" type="subTitle"/>
          </p:nvPr>
        </p:nvSpPr>
        <p:spPr>
          <a:xfrm>
            <a:off x="265500" y="3737433"/>
            <a:ext cx="4045200" cy="16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g3ad0e3f344d_0_30"/>
          <p:cNvSpPr txBox="1"/>
          <p:nvPr>
            <p:ph idx="2" type="body"/>
          </p:nvPr>
        </p:nvSpPr>
        <p:spPr>
          <a:xfrm>
            <a:off x="4939500" y="965433"/>
            <a:ext cx="3837000" cy="49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4" name="Google Shape;44;g3ad0e3f344d_0_30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g3ad0e3f344d_0_36"/>
          <p:cNvSpPr txBox="1"/>
          <p:nvPr>
            <p:ph idx="1" type="body"/>
          </p:nvPr>
        </p:nvSpPr>
        <p:spPr>
          <a:xfrm>
            <a:off x="311700" y="5640767"/>
            <a:ext cx="5998800" cy="80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7" name="Google Shape;47;g3ad0e3f344d_0_36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g3ad0e3f344d_0_0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" name="Google Shape;11;g3ad0e3f344d_0_0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" name="Google Shape;12;g3ad0e3f344d_0_0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.png"/><Relationship Id="rId4" Type="http://schemas.openxmlformats.org/officeDocument/2006/relationships/image" Target="../media/image4.png"/><Relationship Id="rId5" Type="http://schemas.openxmlformats.org/officeDocument/2006/relationships/image" Target="../media/image1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6.png"/><Relationship Id="rId4" Type="http://schemas.openxmlformats.org/officeDocument/2006/relationships/image" Target="../media/image5.png"/><Relationship Id="rId5" Type="http://schemas.openxmlformats.org/officeDocument/2006/relationships/hyperlink" Target="http://chap16/responsive.html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9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2.png"/><Relationship Id="rId4" Type="http://schemas.openxmlformats.org/officeDocument/2006/relationships/image" Target="../media/image1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1.png"/><Relationship Id="rId4" Type="http://schemas.openxmlformats.org/officeDocument/2006/relationships/image" Target="../media/image3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8.png"/><Relationship Id="rId4" Type="http://schemas.openxmlformats.org/officeDocument/2006/relationships/image" Target="../media/image2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2.png"/><Relationship Id="rId4" Type="http://schemas.openxmlformats.org/officeDocument/2006/relationships/image" Target="../media/image28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3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7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5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jp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1.png"/><Relationship Id="rId4" Type="http://schemas.openxmlformats.org/officeDocument/2006/relationships/image" Target="../media/image23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6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4.jp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7.jp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1.png"/><Relationship Id="rId4" Type="http://schemas.openxmlformats.org/officeDocument/2006/relationships/image" Target="../media/image30.jp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34.jp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35.png"/><Relationship Id="rId4" Type="http://schemas.openxmlformats.org/officeDocument/2006/relationships/image" Target="../media/image2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jpg"/><Relationship Id="rId4" Type="http://schemas.openxmlformats.org/officeDocument/2006/relationships/image" Target="../media/image38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"/>
          <p:cNvSpPr txBox="1"/>
          <p:nvPr/>
        </p:nvSpPr>
        <p:spPr>
          <a:xfrm>
            <a:off x="1495425" y="1622425"/>
            <a:ext cx="7124700" cy="1323600"/>
          </a:xfrm>
          <a:prstGeom prst="rect">
            <a:avLst/>
          </a:prstGeom>
          <a:solidFill>
            <a:srgbClr val="66CCFF"/>
          </a:solidFill>
          <a:ln>
            <a:noFill/>
          </a:ln>
          <a:effectLst>
            <a:outerShdw rotWithShape="0" algn="ctr" dir="2700000" dist="107763">
              <a:schemeClr val="lt2">
                <a:alpha val="49411"/>
              </a:scheme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n-US" sz="40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CHAPTER 8. </a:t>
            </a:r>
            <a:endParaRPr b="0" i="0" sz="4000" u="none" cap="none" strike="noStrike">
              <a:solidFill>
                <a:schemeClr val="dk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n-US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모바일 웹페이지</a:t>
            </a:r>
            <a:endParaRPr b="0" i="0" sz="4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3" name="Google Shape;63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28925" y="3605213"/>
            <a:ext cx="4248150" cy="227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70348c6162_0_276"/>
          <p:cNvSpPr txBox="1"/>
          <p:nvPr>
            <p:ph type="title"/>
          </p:nvPr>
        </p:nvSpPr>
        <p:spPr>
          <a:xfrm>
            <a:off x="1125538" y="381000"/>
            <a:ext cx="7789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wentieth Century"/>
              <a:buNone/>
            </a:pPr>
            <a:r>
              <a:rPr lang="en-US"/>
              <a:t>RWD 방법1. 미디어 쿼리</a:t>
            </a:r>
            <a:endParaRPr/>
          </a:p>
        </p:txBody>
      </p:sp>
      <p:sp>
        <p:nvSpPr>
          <p:cNvPr id="124" name="Google Shape;124;g370348c6162_0_276"/>
          <p:cNvSpPr txBox="1"/>
          <p:nvPr>
            <p:ph idx="1" type="body"/>
          </p:nvPr>
        </p:nvSpPr>
        <p:spPr>
          <a:xfrm>
            <a:off x="685800" y="1333500"/>
            <a:ext cx="8212200" cy="41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20040" lvl="0" marL="32004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Font typeface="Noto Sans Symbols"/>
              <a:buChar char="●"/>
            </a:pPr>
            <a:r>
              <a:rPr lang="en-US"/>
              <a:t>2009년에 도입된 미디어 쿼리를 이용하여 우리는 장치의 해상도를 파악할 수 있다. 장치의 해상도에 따라서 서로 다른 스타일 시트를 적용하는 것이 핵심이다.</a:t>
            </a:r>
            <a:endParaRPr/>
          </a:p>
        </p:txBody>
      </p:sp>
      <p:pic>
        <p:nvPicPr>
          <p:cNvPr id="125" name="Google Shape;125;g370348c6162_0_2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35385" y="2750485"/>
            <a:ext cx="6626431" cy="19844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70348c6162_0_282"/>
          <p:cNvSpPr txBox="1"/>
          <p:nvPr>
            <p:ph type="title"/>
          </p:nvPr>
        </p:nvSpPr>
        <p:spPr>
          <a:xfrm>
            <a:off x="1125538" y="381000"/>
            <a:ext cx="7789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wentieth Century"/>
              <a:buNone/>
            </a:pPr>
            <a:r>
              <a:rPr lang="en-US"/>
              <a:t>미디어 쿼리</a:t>
            </a:r>
            <a:endParaRPr/>
          </a:p>
        </p:txBody>
      </p:sp>
      <p:pic>
        <p:nvPicPr>
          <p:cNvPr id="131" name="Google Shape;131;g370348c6162_0_282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49057" y="1685120"/>
            <a:ext cx="6645900" cy="219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g370348c6162_0_28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49057" y="3831808"/>
            <a:ext cx="6645886" cy="219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70348c6162_0_372"/>
          <p:cNvSpPr txBox="1"/>
          <p:nvPr>
            <p:ph type="title"/>
          </p:nvPr>
        </p:nvSpPr>
        <p:spPr>
          <a:xfrm>
            <a:off x="1125538" y="381000"/>
            <a:ext cx="7789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wentieth Century"/>
              <a:buNone/>
            </a:pPr>
            <a:r>
              <a:rPr lang="en-US"/>
              <a:t>화면의 방향 알아내기</a:t>
            </a:r>
            <a:endParaRPr/>
          </a:p>
        </p:txBody>
      </p:sp>
      <p:sp>
        <p:nvSpPr>
          <p:cNvPr id="138" name="Google Shape;138;g370348c6162_0_372"/>
          <p:cNvSpPr txBox="1"/>
          <p:nvPr>
            <p:ph idx="1" type="body"/>
          </p:nvPr>
        </p:nvSpPr>
        <p:spPr>
          <a:xfrm>
            <a:off x="685800" y="1333500"/>
            <a:ext cx="8212200" cy="41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20040" lvl="0" marL="32004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Font typeface="Noto Sans Symbols"/>
              <a:buChar char="●"/>
            </a:pPr>
            <a:r>
              <a:rPr lang="en-US"/>
              <a:t>화면의 방향에 따라서 서로 다른 스타일을 적용하는 것도 가능하다. 이것은 미디어 쿼리의 orientation 속성을 이용한다. oritentation 속성이 portrait이면 세로 모드이다. landscape이면 가로 모드이다. </a:t>
            </a:r>
            <a:endParaRPr/>
          </a:p>
        </p:txBody>
      </p:sp>
      <p:sp>
        <p:nvSpPr>
          <p:cNvPr id="139" name="Google Shape;139;g370348c6162_0_372"/>
          <p:cNvSpPr txBox="1"/>
          <p:nvPr/>
        </p:nvSpPr>
        <p:spPr>
          <a:xfrm>
            <a:off x="931862" y="2781677"/>
            <a:ext cx="7677900" cy="1056900"/>
          </a:xfrm>
          <a:prstGeom prst="rect">
            <a:avLst/>
          </a:prstGeom>
          <a:solidFill>
            <a:srgbClr val="FFFFCC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kx="-1200090" rotWithShape="0" algn="bl" sy="23000">
              <a:srgbClr val="000000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127000" marR="0" rtl="0" algn="just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None/>
            </a:pPr>
            <a:r>
              <a:rPr b="0" i="0" lang="en-US" sz="1400" u="none" cap="none" strike="noStrike">
                <a:solidFill>
                  <a:srgbClr val="8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@media screen and (min-device-width: 375px) and (orientation: landscape) {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0" marR="0" rtl="0" algn="just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None/>
            </a:pPr>
            <a:r>
              <a:rPr b="0" i="0" lang="en-US" sz="1400" u="none" cap="none" strike="noStrike">
                <a:solidFill>
                  <a:srgbClr val="8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		...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0" marR="0" rtl="0" algn="just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None/>
            </a:pPr>
            <a:r>
              <a:rPr b="0" i="0" lang="en-US" sz="1400" u="none" cap="none" strike="noStrike">
                <a:solidFill>
                  <a:srgbClr val="8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	}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370348c6162_0_462"/>
          <p:cNvSpPr txBox="1"/>
          <p:nvPr>
            <p:ph type="title"/>
          </p:nvPr>
        </p:nvSpPr>
        <p:spPr>
          <a:xfrm>
            <a:off x="1125538" y="381000"/>
            <a:ext cx="7789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wentieth Century"/>
              <a:buNone/>
            </a:pPr>
            <a:r>
              <a:rPr lang="en-US"/>
              <a:t>중단점</a:t>
            </a:r>
            <a:endParaRPr/>
          </a:p>
        </p:txBody>
      </p:sp>
      <p:sp>
        <p:nvSpPr>
          <p:cNvPr id="145" name="Google Shape;145;g370348c6162_0_462"/>
          <p:cNvSpPr txBox="1"/>
          <p:nvPr>
            <p:ph idx="1" type="body"/>
          </p:nvPr>
        </p:nvSpPr>
        <p:spPr>
          <a:xfrm>
            <a:off x="685800" y="1333500"/>
            <a:ext cx="8212200" cy="41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20040" lvl="0" marL="32004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Font typeface="Noto Sans Symbols"/>
              <a:buChar char="●"/>
            </a:pPr>
            <a:r>
              <a:rPr lang="en-US"/>
              <a:t>CSS에 여러 미디어 쿼리를 추가하여 화면 크기에 맞는 여러 개의 레이아웃을 지정할 수 있다. 화면의 크기에 따라 스타일이 달라지는 분기점을 중단점(breakpoint)이라고 한다</a:t>
            </a:r>
            <a:endParaRPr/>
          </a:p>
        </p:txBody>
      </p:sp>
      <p:pic>
        <p:nvPicPr>
          <p:cNvPr id="146" name="Google Shape;146;g370348c6162_0_4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57310" y="2818540"/>
            <a:ext cx="6464075" cy="32774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370348c6162_0_468"/>
          <p:cNvSpPr txBox="1"/>
          <p:nvPr>
            <p:ph type="title"/>
          </p:nvPr>
        </p:nvSpPr>
        <p:spPr>
          <a:xfrm>
            <a:off x="1125538" y="381000"/>
            <a:ext cx="7789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wentieth Century"/>
              <a:buNone/>
            </a:pPr>
            <a:r>
              <a:rPr lang="en-US"/>
              <a:t>모바일 퍼스트</a:t>
            </a:r>
            <a:endParaRPr/>
          </a:p>
        </p:txBody>
      </p:sp>
      <p:sp>
        <p:nvSpPr>
          <p:cNvPr id="152" name="Google Shape;152;g370348c6162_0_468"/>
          <p:cNvSpPr txBox="1"/>
          <p:nvPr>
            <p:ph idx="1" type="body"/>
          </p:nvPr>
        </p:nvSpPr>
        <p:spPr>
          <a:xfrm>
            <a:off x="685800" y="1333500"/>
            <a:ext cx="8212200" cy="41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20040" lvl="0" marL="32004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Font typeface="Noto Sans Symbols"/>
              <a:buChar char="●"/>
            </a:pPr>
            <a:r>
              <a:rPr lang="en-US"/>
              <a:t>미디어 쿼리를 사용할 때 일반적인 접근법은 일단 스마트폰과 같이, 좁은 화면을 가지는 장치에 대하여 단일 열 레이아웃을 만든 후에, 화면이 충분히 크면 다단 레이아웃을 구현하는 경우가 많다. </a:t>
            </a:r>
            <a:endParaRPr/>
          </a:p>
          <a:p>
            <a:pPr indent="-320040" lvl="0" marL="32004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40"/>
              <a:buFont typeface="Noto Sans Symbols"/>
              <a:buChar char="●"/>
            </a:pPr>
            <a:r>
              <a:rPr lang="en-US"/>
              <a:t>즉 스마트폰에 대한 레이아웃이 기본이 된다. 이것을 흔히 모바일 퍼스트(mobile first) 디자인이라고 한다. </a:t>
            </a:r>
            <a:endParaRPr/>
          </a:p>
          <a:p>
            <a:pPr indent="-320040" lvl="0" marL="32004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40"/>
              <a:buFont typeface="Noto Sans Symbols"/>
              <a:buChar char="●"/>
            </a:pPr>
            <a:r>
              <a:rPr lang="en-US"/>
              <a:t>모바일을 PC보다 우선시 하겠다는 정책이다. 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70348c6162_0_557"/>
          <p:cNvSpPr txBox="1"/>
          <p:nvPr>
            <p:ph type="title"/>
          </p:nvPr>
        </p:nvSpPr>
        <p:spPr>
          <a:xfrm>
            <a:off x="1125538" y="381000"/>
            <a:ext cx="7789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wentieth Century"/>
              <a:buNone/>
            </a:pPr>
            <a:r>
              <a:rPr lang="en-US"/>
              <a:t>예제</a:t>
            </a:r>
            <a:endParaRPr/>
          </a:p>
        </p:txBody>
      </p:sp>
      <p:sp>
        <p:nvSpPr>
          <p:cNvPr id="158" name="Google Shape;158;g370348c6162_0_557"/>
          <p:cNvSpPr txBox="1"/>
          <p:nvPr/>
        </p:nvSpPr>
        <p:spPr>
          <a:xfrm>
            <a:off x="553900" y="1089600"/>
            <a:ext cx="8212200" cy="5576100"/>
          </a:xfrm>
          <a:prstGeom prst="rect">
            <a:avLst/>
          </a:prstGeom>
          <a:solidFill>
            <a:srgbClr val="FFFFCC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kx="-1200090" rotWithShape="0" algn="bl" sy="23000">
              <a:srgbClr val="000000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127000" marR="0" rtl="0" algn="just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None/>
            </a:pPr>
            <a:r>
              <a:rPr b="0" i="0" lang="en-US" sz="1400" u="none" cap="none" strike="noStrike">
                <a:solidFill>
                  <a:srgbClr val="8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&lt;!DOCTYPE</a:t>
            </a:r>
            <a:r>
              <a:rPr b="0" i="0" lang="en-US" sz="1400" u="none" cap="none" strike="noStrike">
                <a:solidFill>
                  <a:srgbClr val="FF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 html</a:t>
            </a:r>
            <a:r>
              <a:rPr b="0" i="0" lang="en-US" sz="1400" u="none" cap="none" strike="noStrike">
                <a:solidFill>
                  <a:srgbClr val="8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&gt;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0" marR="0" rtl="0" algn="just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None/>
            </a:pPr>
            <a:r>
              <a:rPr b="0" i="0" lang="en-US" sz="1400" u="none" cap="none" strike="noStrike">
                <a:solidFill>
                  <a:srgbClr val="8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&lt;html&gt;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0" marR="0" rtl="0" algn="just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None/>
            </a:pPr>
            <a:r>
              <a:rPr b="0" i="0" lang="en-US" sz="1400" u="none" cap="none" strike="noStrike">
                <a:solidFill>
                  <a:srgbClr val="8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&lt;head&gt;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0" marR="0" rtl="0" algn="just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    </a:t>
            </a:r>
            <a:r>
              <a:rPr b="0" i="0" lang="en-US" sz="1400" u="none" cap="none" strike="noStrike">
                <a:solidFill>
                  <a:srgbClr val="8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&lt;meta</a:t>
            </a:r>
            <a:r>
              <a:rPr b="0" i="0" lang="en-US" sz="1400" u="none" cap="none" strike="noStrike">
                <a:solidFill>
                  <a:srgbClr val="FF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 name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=</a:t>
            </a:r>
            <a:r>
              <a:rPr b="0" i="0" lang="en-US" sz="1400" u="none" cap="none" strike="noStrike">
                <a:solidFill>
                  <a:srgbClr val="0000FF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"viewport" </a:t>
            </a:r>
            <a:r>
              <a:rPr b="0" i="0" lang="en-US" sz="1400" u="none" cap="none" strike="noStrike">
                <a:solidFill>
                  <a:srgbClr val="FF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content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=</a:t>
            </a:r>
            <a:r>
              <a:rPr b="0" i="0" lang="en-US" sz="1400" u="none" cap="none" strike="noStrike">
                <a:solidFill>
                  <a:srgbClr val="0000FF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"width=device-width, initial-scale=1.0"</a:t>
            </a:r>
            <a:r>
              <a:rPr b="0" i="0" lang="en-US" sz="1400" u="none" cap="none" strike="noStrike">
                <a:solidFill>
                  <a:srgbClr val="8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&gt;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0" marR="0" rtl="0" algn="just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    </a:t>
            </a:r>
            <a:r>
              <a:rPr b="0" i="0" lang="en-US" sz="1400" u="none" cap="none" strike="noStrike">
                <a:solidFill>
                  <a:srgbClr val="8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&lt;style&gt;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0" marR="0" rtl="0" algn="just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        </a:t>
            </a:r>
            <a:r>
              <a:rPr b="0" i="0" lang="en-US" sz="1400" u="none" cap="none" strike="noStrike">
                <a:solidFill>
                  <a:srgbClr val="8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body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 {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0" marR="0" rtl="0" algn="just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            </a:t>
            </a:r>
            <a:r>
              <a:rPr b="0" i="0" lang="en-US" sz="1400" u="none" cap="none" strike="noStrike">
                <a:solidFill>
                  <a:srgbClr val="FF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background-color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: </a:t>
            </a:r>
            <a:r>
              <a:rPr b="0" i="0" lang="en-US" sz="1400" u="none" cap="none" strike="noStrike">
                <a:solidFill>
                  <a:srgbClr val="0451A5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lightgreen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0" marR="0" rtl="0" algn="just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        }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0" marR="0" rtl="0" algn="just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        </a:t>
            </a:r>
            <a:r>
              <a:rPr b="0" i="0" lang="en-US" sz="1400" u="none" cap="none" strike="noStrike">
                <a:solidFill>
                  <a:srgbClr val="AF00DB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@media</a:t>
            </a:r>
            <a:r>
              <a:rPr b="0" i="0" lang="en-US" sz="1400" u="none" cap="none" strike="noStrike">
                <a:solidFill>
                  <a:srgbClr val="0451A5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 screen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 and (</a:t>
            </a:r>
            <a:r>
              <a:rPr b="0" i="0" lang="en-US" sz="1400" u="none" cap="none" strike="noStrike">
                <a:solidFill>
                  <a:srgbClr val="FF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max-width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: </a:t>
            </a:r>
            <a:r>
              <a:rPr b="0" i="0" lang="en-US" sz="1400" u="none" cap="none" strike="noStrike">
                <a:solidFill>
                  <a:srgbClr val="098658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1024px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) {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0" marR="0" rtl="0" algn="just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            </a:t>
            </a:r>
            <a:r>
              <a:rPr b="0" i="0" lang="en-US" sz="1400" u="none" cap="none" strike="noStrike">
                <a:solidFill>
                  <a:srgbClr val="8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body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 {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0" marR="0" rtl="0" algn="just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                </a:t>
            </a:r>
            <a:r>
              <a:rPr b="0" i="0" lang="en-US" sz="1400" u="none" cap="none" strike="noStrike">
                <a:solidFill>
                  <a:srgbClr val="FF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background-color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: </a:t>
            </a:r>
            <a:r>
              <a:rPr b="0" i="0" lang="en-US" sz="1400" u="none" cap="none" strike="noStrike">
                <a:solidFill>
                  <a:srgbClr val="795E26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rgb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(</a:t>
            </a:r>
            <a:r>
              <a:rPr b="0" i="0" lang="en-US" sz="1400" u="none" cap="none" strike="noStrike">
                <a:solidFill>
                  <a:srgbClr val="098658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241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, </a:t>
            </a:r>
            <a:r>
              <a:rPr b="0" i="0" lang="en-US" sz="1400" u="none" cap="none" strike="noStrike">
                <a:solidFill>
                  <a:srgbClr val="098658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232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, </a:t>
            </a:r>
            <a:r>
              <a:rPr b="0" i="0" lang="en-US" sz="1400" u="none" cap="none" strike="noStrike">
                <a:solidFill>
                  <a:srgbClr val="098658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99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);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0" marR="0" rtl="0" algn="just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            }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0" marR="0" rtl="0" algn="just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        }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0" marR="0" rtl="0" algn="just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        </a:t>
            </a:r>
            <a:r>
              <a:rPr b="0" i="0" lang="en-US" sz="1400" u="none" cap="none" strike="noStrike">
                <a:solidFill>
                  <a:srgbClr val="AF00DB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@media</a:t>
            </a:r>
            <a:r>
              <a:rPr b="0" i="0" lang="en-US" sz="1400" u="none" cap="none" strike="noStrike">
                <a:solidFill>
                  <a:srgbClr val="0451A5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 screen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 and (</a:t>
            </a:r>
            <a:r>
              <a:rPr b="0" i="0" lang="en-US" sz="1400" u="none" cap="none" strike="noStrike">
                <a:solidFill>
                  <a:srgbClr val="FF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max-width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: </a:t>
            </a:r>
            <a:r>
              <a:rPr b="0" i="0" lang="en-US" sz="1400" u="none" cap="none" strike="noStrike">
                <a:solidFill>
                  <a:srgbClr val="098658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768px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) {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0" marR="0" rtl="0" algn="just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            </a:t>
            </a:r>
            <a:r>
              <a:rPr b="0" i="0" lang="en-US" sz="1400" u="none" cap="none" strike="noStrike">
                <a:solidFill>
                  <a:srgbClr val="8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body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 {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0" marR="0" rtl="0" algn="just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                </a:t>
            </a:r>
            <a:r>
              <a:rPr b="0" i="0" lang="en-US" sz="1400" u="none" cap="none" strike="noStrike">
                <a:solidFill>
                  <a:srgbClr val="FF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background-color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: </a:t>
            </a:r>
            <a:r>
              <a:rPr b="0" i="0" lang="en-US" sz="1400" u="none" cap="none" strike="noStrike">
                <a:solidFill>
                  <a:srgbClr val="795E26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rgb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(</a:t>
            </a:r>
            <a:r>
              <a:rPr b="0" i="0" lang="en-US" sz="1400" u="none" cap="none" strike="noStrike">
                <a:solidFill>
                  <a:srgbClr val="098658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177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, </a:t>
            </a:r>
            <a:r>
              <a:rPr b="0" i="0" lang="en-US" sz="1400" u="none" cap="none" strike="noStrike">
                <a:solidFill>
                  <a:srgbClr val="098658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210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, </a:t>
            </a:r>
            <a:r>
              <a:rPr b="0" i="0" lang="en-US" sz="1400" u="none" cap="none" strike="noStrike">
                <a:solidFill>
                  <a:srgbClr val="098658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230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);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0" marR="0" rtl="0" algn="just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            }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0" marR="0" rtl="0" algn="just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        }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0" marR="0" rtl="0" algn="just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    </a:t>
            </a:r>
            <a:r>
              <a:rPr b="0" i="0" lang="en-US" sz="1400" u="none" cap="none" strike="noStrike">
                <a:solidFill>
                  <a:srgbClr val="8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&lt;/style&gt;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0" marR="0" rtl="0" algn="just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None/>
            </a:pPr>
            <a:r>
              <a:rPr b="0" i="0" lang="en-US" sz="1400" u="none" cap="none" strike="noStrike">
                <a:solidFill>
                  <a:srgbClr val="8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&lt;/head&gt;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0" marR="0" rtl="0" algn="just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None/>
            </a:pPr>
            <a:r>
              <a:rPr b="0" i="0" lang="en-US" sz="1400" u="none" cap="none" strike="noStrike">
                <a:solidFill>
                  <a:srgbClr val="8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&lt;body&gt;&lt;/body&gt;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0" marR="0" rtl="0" algn="just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None/>
            </a:pPr>
            <a:r>
              <a:rPr b="0" i="0" lang="en-US" sz="1400" u="none" cap="none" strike="noStrike">
                <a:solidFill>
                  <a:srgbClr val="8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&lt;/html&gt;</a:t>
            </a:r>
            <a:endParaRPr b="0" i="0" sz="1400" u="none" cap="none" strike="noStrike">
              <a:solidFill>
                <a:srgbClr val="0000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370348c6162_0_562"/>
          <p:cNvSpPr txBox="1"/>
          <p:nvPr>
            <p:ph type="title"/>
          </p:nvPr>
        </p:nvSpPr>
        <p:spPr>
          <a:xfrm>
            <a:off x="1125538" y="381000"/>
            <a:ext cx="7789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wentieth Century"/>
              <a:buNone/>
            </a:pPr>
            <a:r>
              <a:rPr lang="en-US"/>
              <a:t>실행 결과</a:t>
            </a:r>
            <a:endParaRPr/>
          </a:p>
        </p:txBody>
      </p:sp>
      <p:pic>
        <p:nvPicPr>
          <p:cNvPr id="164" name="Google Shape;164;g370348c6162_0_5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7952" y="1876330"/>
            <a:ext cx="2956897" cy="13656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g370348c6162_0_56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32027" y="2328768"/>
            <a:ext cx="4563863" cy="13656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g370348c6162_0_5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859215" y="2835180"/>
            <a:ext cx="6055066" cy="13656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0"/>
          <p:cNvSpPr txBox="1"/>
          <p:nvPr>
            <p:ph type="title"/>
          </p:nvPr>
        </p:nvSpPr>
        <p:spPr>
          <a:xfrm>
            <a:off x="1125550" y="484975"/>
            <a:ext cx="7789800" cy="696000"/>
          </a:xfrm>
          <a:prstGeom prst="rect">
            <a:avLst/>
          </a:prstGeom>
          <a:solidFill>
            <a:srgbClr val="FFCCCC"/>
          </a:soli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RWD 레이아웃 예제 </a:t>
            </a:r>
            <a:endParaRPr/>
          </a:p>
        </p:txBody>
      </p:sp>
      <p:pic>
        <p:nvPicPr>
          <p:cNvPr descr="EMB000019945f05" id="172" name="Google Shape;172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0549" y="1485900"/>
            <a:ext cx="5463796" cy="32194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EMB000019945f0b" id="173" name="Google Shape;173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53150" y="1485900"/>
            <a:ext cx="2824574" cy="4041437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10"/>
          <p:cNvSpPr txBox="1"/>
          <p:nvPr/>
        </p:nvSpPr>
        <p:spPr>
          <a:xfrm>
            <a:off x="1714500" y="5527337"/>
            <a:ext cx="2499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1" lang="en-US" sz="1600" u="sng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웹브라우저에서 실행하기</a:t>
            </a:r>
            <a:endParaRPr b="0" i="1" sz="16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6"/>
          <p:cNvSpPr txBox="1"/>
          <p:nvPr>
            <p:ph type="title"/>
          </p:nvPr>
        </p:nvSpPr>
        <p:spPr>
          <a:xfrm>
            <a:off x="1125538" y="381000"/>
            <a:ext cx="7789862" cy="571500"/>
          </a:xfrm>
          <a:prstGeom prst="rect">
            <a:avLst/>
          </a:prstGeom>
          <a:solidFill>
            <a:srgbClr val="FFCCCC"/>
          </a:soli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2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예제 </a:t>
            </a:r>
            <a:endParaRPr/>
          </a:p>
        </p:txBody>
      </p:sp>
      <p:sp>
        <p:nvSpPr>
          <p:cNvPr id="180" name="Google Shape;180;p6"/>
          <p:cNvSpPr txBox="1"/>
          <p:nvPr/>
        </p:nvSpPr>
        <p:spPr>
          <a:xfrm>
            <a:off x="685800" y="1200145"/>
            <a:ext cx="8212138" cy="4505330"/>
          </a:xfrm>
          <a:prstGeom prst="rect">
            <a:avLst/>
          </a:prstGeom>
          <a:solidFill>
            <a:srgbClr val="FEFBE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127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600"/>
              <a:buFont typeface="Noto Sans Symbols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&lt;!doctype html&gt;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600"/>
              <a:buFont typeface="Noto Sans Symbols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&lt;html&gt;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600"/>
              <a:buFont typeface="Noto Sans Symbols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&lt;head&gt;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600"/>
              <a:buFont typeface="Noto Sans Symbols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    &lt;meta charset="utf-8"&gt;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600"/>
              <a:buFont typeface="Noto Sans Symbols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    &lt;meta name="viewport" content="width=device-width, initial-scale=1.0"&gt;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600"/>
              <a:buFont typeface="Noto Sans Symbols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0" lvl="0" marL="127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600"/>
              <a:buFont typeface="Noto Sans Symbols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    &lt;title&gt;Responsive Web Design&lt;/title&gt;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600"/>
              <a:buFont typeface="Noto Sans Symbols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    &lt;style&gt;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600"/>
              <a:buFont typeface="Noto Sans Symbols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        #page {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600"/>
              <a:buFont typeface="Noto Sans Symbols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            padding: 5px;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600"/>
              <a:buFont typeface="Noto Sans Symbols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            width: 960px;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600"/>
              <a:buFont typeface="Noto Sans Symbols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            margin: 20px auto;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600"/>
              <a:buFont typeface="Noto Sans Symbols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        }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600"/>
              <a:buFont typeface="Noto Sans Symbols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        #header {   height: 50px;        }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600"/>
              <a:buFont typeface="Noto Sans Symbols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        #main {     width: 600px;            float: left;        }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600"/>
              <a:buFont typeface="Noto Sans Symbols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        #sidebar {   width: 300px;            float: right;        }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600"/>
              <a:buFont typeface="Noto Sans Symbols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        #footer {     clear: both;        }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600"/>
              <a:buFont typeface="Noto Sans Symbols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7"/>
          <p:cNvSpPr txBox="1"/>
          <p:nvPr>
            <p:ph type="title"/>
          </p:nvPr>
        </p:nvSpPr>
        <p:spPr>
          <a:xfrm>
            <a:off x="1125538" y="381000"/>
            <a:ext cx="7789862" cy="571500"/>
          </a:xfrm>
          <a:prstGeom prst="rect">
            <a:avLst/>
          </a:prstGeom>
          <a:solidFill>
            <a:srgbClr val="FFCCCC"/>
          </a:soli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2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예제 </a:t>
            </a:r>
            <a:endParaRPr/>
          </a:p>
        </p:txBody>
      </p:sp>
      <p:sp>
        <p:nvSpPr>
          <p:cNvPr id="186" name="Google Shape;186;p7"/>
          <p:cNvSpPr txBox="1"/>
          <p:nvPr/>
        </p:nvSpPr>
        <p:spPr>
          <a:xfrm>
            <a:off x="685800" y="1200145"/>
            <a:ext cx="8212138" cy="4276730"/>
          </a:xfrm>
          <a:prstGeom prst="rect">
            <a:avLst/>
          </a:prstGeom>
          <a:solidFill>
            <a:srgbClr val="FEFBE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127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600"/>
              <a:buFont typeface="Noto Sans Symbols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        @media screen and (max-width: 980px) {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600"/>
              <a:buFont typeface="Noto Sans Symbols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            #page {    width: 94%;            }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600"/>
              <a:buFont typeface="Noto Sans Symbols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            #main {    width: 65%;            }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600"/>
              <a:buFont typeface="Noto Sans Symbols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            #sidebar {  width: 30%;            }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600"/>
              <a:buFont typeface="Noto Sans Symbols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        }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600"/>
              <a:buFont typeface="Noto Sans Symbols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0" lvl="0" marL="127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600"/>
              <a:buFont typeface="Noto Sans Symbols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        @media screen and (max-width: 700px) {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600"/>
              <a:buFont typeface="Noto Sans Symbols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            #main {    width: auto;                float: none;            }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600"/>
              <a:buFont typeface="Noto Sans Symbols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            #sidebar {  width: auto;                float: none;            }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600"/>
              <a:buFont typeface="Noto Sans Symbols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        }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600"/>
              <a:buFont typeface="Noto Sans Symbols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0" lvl="0" marL="127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600"/>
              <a:buFont typeface="Noto Sans Symbols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        @media screen and (max-width: 480px) {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600"/>
              <a:buFont typeface="Noto Sans Symbols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            #header {                height: auto;            }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600"/>
              <a:buFont typeface="Noto Sans Symbols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            h2 {        font-size: 24px;            }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600"/>
              <a:buFont typeface="Noto Sans Symbols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            #sidebar {   display: none;            }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600"/>
              <a:buFont typeface="Noto Sans Symbols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        }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600"/>
              <a:buFont typeface="Noto Sans Symbols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70348c6162_0_1249"/>
          <p:cNvSpPr txBox="1"/>
          <p:nvPr>
            <p:ph type="title"/>
          </p:nvPr>
        </p:nvSpPr>
        <p:spPr>
          <a:xfrm>
            <a:off x="1125538" y="381000"/>
            <a:ext cx="7789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wentieth Century"/>
              <a:buNone/>
            </a:pPr>
            <a:r>
              <a:rPr lang="en-US"/>
              <a:t>모바일 웹 디자인</a:t>
            </a:r>
            <a:endParaRPr/>
          </a:p>
        </p:txBody>
      </p:sp>
      <p:sp>
        <p:nvSpPr>
          <p:cNvPr id="69" name="Google Shape;69;g370348c6162_0_1249"/>
          <p:cNvSpPr txBox="1"/>
          <p:nvPr>
            <p:ph idx="1" type="body"/>
          </p:nvPr>
        </p:nvSpPr>
        <p:spPr>
          <a:xfrm>
            <a:off x="685800" y="1333500"/>
            <a:ext cx="8212200" cy="41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20040" lvl="0" marL="32004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Font typeface="Noto Sans Symbols"/>
              <a:buChar char="●"/>
            </a:pPr>
            <a:r>
              <a:rPr lang="en-US"/>
              <a:t>요즘은 모바일이 대세이다 보니, 스마트폰이나 태블릿에서 웹사이트에 접속하는 경우가 많이 발생한다. 일반적으로 스마트폰이나 태블릿은 화면의 크기가 작기 때문에, PC용으로 제작된 웹사이트를 스마트폰으로 보면 글자가 너무 작아진다.</a:t>
            </a:r>
            <a:endParaRPr/>
          </a:p>
        </p:txBody>
      </p:sp>
      <p:sp>
        <p:nvSpPr>
          <p:cNvPr id="70" name="Google Shape;70;g370348c6162_0_1249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1" name="Google Shape;71;g370348c6162_0_12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40733" y="2901636"/>
            <a:ext cx="4662533" cy="35000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8"/>
          <p:cNvSpPr txBox="1"/>
          <p:nvPr>
            <p:ph type="title"/>
          </p:nvPr>
        </p:nvSpPr>
        <p:spPr>
          <a:xfrm>
            <a:off x="1125538" y="381000"/>
            <a:ext cx="7789862" cy="571500"/>
          </a:xfrm>
          <a:prstGeom prst="rect">
            <a:avLst/>
          </a:prstGeom>
          <a:solidFill>
            <a:srgbClr val="FFCCCC"/>
          </a:soli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2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예제 </a:t>
            </a:r>
            <a:endParaRPr/>
          </a:p>
        </p:txBody>
      </p:sp>
      <p:sp>
        <p:nvSpPr>
          <p:cNvPr id="192" name="Google Shape;192;p8"/>
          <p:cNvSpPr txBox="1"/>
          <p:nvPr/>
        </p:nvSpPr>
        <p:spPr>
          <a:xfrm>
            <a:off x="685800" y="1200145"/>
            <a:ext cx="8212138" cy="2857505"/>
          </a:xfrm>
          <a:prstGeom prst="rect">
            <a:avLst/>
          </a:prstGeom>
          <a:solidFill>
            <a:srgbClr val="FEFBE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127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600"/>
              <a:buFont typeface="Noto Sans Symbols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       #header, #main, #sidebar, #footer {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600"/>
              <a:buFont typeface="Noto Sans Symbols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            border: solid 1px red;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600"/>
              <a:buFont typeface="Noto Sans Symbols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        }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600"/>
              <a:buFont typeface="Noto Sans Symbols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0" lvl="0" marL="127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600"/>
              <a:buFont typeface="Noto Sans Symbols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        #header {            background-color: yellow;        }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600"/>
              <a:buFont typeface="Noto Sans Symbols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        #sidebar {            background-color: aliceblue;        }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600"/>
              <a:buFont typeface="Noto Sans Symbols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        #main {            background-color: aqua;        }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600"/>
              <a:buFont typeface="Noto Sans Symbols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        #footer {            background-color: coral;        }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600"/>
              <a:buFont typeface="Noto Sans Symbols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    &lt;/style&gt;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600"/>
              <a:buFont typeface="Noto Sans Symbols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&lt;/head&gt;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600"/>
              <a:buFont typeface="Noto Sans Symbols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9"/>
          <p:cNvSpPr txBox="1"/>
          <p:nvPr>
            <p:ph type="title"/>
          </p:nvPr>
        </p:nvSpPr>
        <p:spPr>
          <a:xfrm>
            <a:off x="1125538" y="381000"/>
            <a:ext cx="7789862" cy="571500"/>
          </a:xfrm>
          <a:prstGeom prst="rect">
            <a:avLst/>
          </a:prstGeom>
          <a:solidFill>
            <a:srgbClr val="FFCCCC"/>
          </a:soli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2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예제 </a:t>
            </a:r>
            <a:endParaRPr/>
          </a:p>
        </p:txBody>
      </p:sp>
      <p:sp>
        <p:nvSpPr>
          <p:cNvPr id="198" name="Google Shape;198;p9"/>
          <p:cNvSpPr txBox="1"/>
          <p:nvPr/>
        </p:nvSpPr>
        <p:spPr>
          <a:xfrm>
            <a:off x="685800" y="971545"/>
            <a:ext cx="8212138" cy="5886455"/>
          </a:xfrm>
          <a:prstGeom prst="rect">
            <a:avLst/>
          </a:prstGeom>
          <a:solidFill>
            <a:srgbClr val="FEFBE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127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600"/>
              <a:buFont typeface="Noto Sans Symbols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&lt;body&gt;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600"/>
              <a:buFont typeface="Noto Sans Symbols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    &lt;div id="page"&gt;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600"/>
              <a:buFont typeface="Noto Sans Symbols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        &lt;div id="header"&gt;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600"/>
              <a:buFont typeface="Noto Sans Symbols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            &lt;h2&gt;Header&lt;/h2&gt;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600"/>
              <a:buFont typeface="Noto Sans Symbols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        &lt;/div&gt;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600"/>
              <a:buFont typeface="Noto Sans Symbols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        &lt;div id="main"&gt;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600"/>
              <a:buFont typeface="Noto Sans Symbols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            &lt;h2&gt;Main&lt;/h2&gt;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600"/>
              <a:buFont typeface="Noto Sans Symbols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			...</a:t>
            </a:r>
            <a:endParaRPr b="0" i="0" sz="1600" u="none" cap="none" strike="noStrike">
              <a:solidFill>
                <a:srgbClr val="0000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0" lvl="0" marL="127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600"/>
              <a:buFont typeface="Noto Sans Symbols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            에단이 기고한 글은 http://alistapart.com/article/responsive-web-design에서 볼 수 있다.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600"/>
              <a:buFont typeface="Noto Sans Symbols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        &lt;/div&gt;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600"/>
              <a:buFont typeface="Noto Sans Symbols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        &lt;div id="sidebar"&gt;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600"/>
              <a:buFont typeface="Noto Sans Symbols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            &lt;h2&gt;Sidebar&lt;/h2&gt;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600"/>
              <a:buFont typeface="Noto Sans Symbols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            &lt;ul&gt;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600"/>
              <a:buFont typeface="Noto Sans Symbols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                &lt;li&gt;Fluid Grids&lt;/li&gt;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600"/>
              <a:buFont typeface="Noto Sans Symbols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                &lt;li&gt;Media Queries&lt;/li&gt;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600"/>
              <a:buFont typeface="Noto Sans Symbols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            &lt;/ul&gt;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600"/>
              <a:buFont typeface="Noto Sans Symbols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        &lt;/div&gt;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600"/>
              <a:buFont typeface="Noto Sans Symbols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        &lt;div id="footer"&gt;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600"/>
              <a:buFont typeface="Noto Sans Symbols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            &lt;h2&gt;Footer&lt;/h2&gt;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600"/>
              <a:buFont typeface="Noto Sans Symbols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        &lt;/div&gt;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600"/>
              <a:buFont typeface="Noto Sans Symbols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    &lt;/div&gt;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600"/>
              <a:buFont typeface="Noto Sans Symbols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&lt;/body&gt;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600"/>
              <a:buFont typeface="Noto Sans Symbols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&lt;/html&gt;</a:t>
            </a:r>
            <a:endParaRPr b="0" i="0" sz="1600" u="none" cap="none" strike="noStrike">
              <a:solidFill>
                <a:srgbClr val="0000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370348c6162_0_653"/>
          <p:cNvSpPr txBox="1"/>
          <p:nvPr>
            <p:ph type="title"/>
          </p:nvPr>
        </p:nvSpPr>
        <p:spPr>
          <a:xfrm>
            <a:off x="1125538" y="381000"/>
            <a:ext cx="7789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wentieth Century"/>
              <a:buNone/>
            </a:pPr>
            <a:r>
              <a:rPr lang="en-US"/>
              <a:t>RWD 방법2. 유동 레이아웃</a:t>
            </a:r>
            <a:endParaRPr/>
          </a:p>
        </p:txBody>
      </p:sp>
      <p:sp>
        <p:nvSpPr>
          <p:cNvPr id="204" name="Google Shape;204;g370348c6162_0_653"/>
          <p:cNvSpPr txBox="1"/>
          <p:nvPr>
            <p:ph idx="1" type="body"/>
          </p:nvPr>
        </p:nvSpPr>
        <p:spPr>
          <a:xfrm>
            <a:off x="685800" y="1333500"/>
            <a:ext cx="8212200" cy="41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20040" lvl="0" marL="32004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Font typeface="Noto Sans Symbols"/>
              <a:buChar char="●"/>
            </a:pPr>
            <a:r>
              <a:rPr lang="en-US"/>
              <a:t>RWD는 일반적으로 화면의 크기에 따라 레이아웃만 변경하는 것이 아니라, 유동 레이아웃(fluid layout, liquid layout)을 기반으로 구축된다. </a:t>
            </a:r>
            <a:endParaRPr/>
          </a:p>
          <a:p>
            <a:pPr indent="-320040" lvl="0" marL="32004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40"/>
              <a:buFont typeface="Noto Sans Symbols"/>
              <a:buChar char="●"/>
            </a:pPr>
            <a:r>
              <a:rPr lang="en-US"/>
              <a:t>유동 레이아웃은 레이아웃할 때 고정된 크기를 사용하는 것이 아니고 백분율과 같은 상대적인 단위를 사용하는 레이아웃 방법이다.</a:t>
            </a:r>
            <a:endParaRPr/>
          </a:p>
        </p:txBody>
      </p:sp>
      <p:pic>
        <p:nvPicPr>
          <p:cNvPr id="205" name="Google Shape;205;g370348c6162_0_6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4044" y="3087011"/>
            <a:ext cx="7250605" cy="30783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70348c6162_0_659"/>
          <p:cNvSpPr txBox="1"/>
          <p:nvPr>
            <p:ph type="title"/>
          </p:nvPr>
        </p:nvSpPr>
        <p:spPr>
          <a:xfrm>
            <a:off x="1125538" y="381000"/>
            <a:ext cx="7789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wentieth Century"/>
              <a:buNone/>
            </a:pPr>
            <a:r>
              <a:rPr lang="en-US"/>
              <a:t>유동 레이아웃</a:t>
            </a:r>
            <a:endParaRPr/>
          </a:p>
        </p:txBody>
      </p:sp>
      <p:sp>
        <p:nvSpPr>
          <p:cNvPr id="211" name="Google Shape;211;g370348c6162_0_659"/>
          <p:cNvSpPr txBox="1"/>
          <p:nvPr>
            <p:ph idx="1" type="body"/>
          </p:nvPr>
        </p:nvSpPr>
        <p:spPr>
          <a:xfrm>
            <a:off x="685800" y="1333500"/>
            <a:ext cx="8212200" cy="41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20040" lvl="0" marL="32004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Font typeface="Noto Sans Symbols"/>
              <a:buChar char="●"/>
            </a:pPr>
            <a:r>
              <a:rPr lang="en-US"/>
              <a:t>RWD의 초기에 유동 레이아웃을 수행하는 유일한 옵션은 float를 사용하는 것이었다. 유동 레이아웃은 각 요소에 백분율 너비를 부여하고, 레이아웃 전체에서 합계가 100%를 넘지 않도록 함으로써 달성되었다. </a:t>
            </a:r>
            <a:endParaRPr/>
          </a:p>
          <a:p>
            <a:pPr indent="-320040" lvl="0" marL="32004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40"/>
              <a:buFont typeface="Noto Sans Symbols"/>
              <a:buChar char="●"/>
            </a:pPr>
            <a:r>
              <a:rPr lang="en-US"/>
              <a:t> 하지만 현대적인 레이아웃 방법인 flexbox나 grid 레이아웃은 기본적으로 반응적이다. 이 방법을 사용하는 것이 float 속성과 백분율 크기를 사용하는 방법보다 더 편리하다. 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370348c6162_0_980"/>
          <p:cNvSpPr txBox="1"/>
          <p:nvPr>
            <p:ph type="title"/>
          </p:nvPr>
        </p:nvSpPr>
        <p:spPr>
          <a:xfrm>
            <a:off x="1125538" y="381000"/>
            <a:ext cx="7789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wentieth Century"/>
              <a:buNone/>
            </a:pPr>
            <a:r>
              <a:rPr lang="en-US"/>
              <a:t>RWD 방법3. 반응형 이미지</a:t>
            </a:r>
            <a:endParaRPr/>
          </a:p>
        </p:txBody>
      </p:sp>
      <p:sp>
        <p:nvSpPr>
          <p:cNvPr id="217" name="Google Shape;217;g370348c6162_0_980"/>
          <p:cNvSpPr txBox="1"/>
          <p:nvPr>
            <p:ph idx="1" type="body"/>
          </p:nvPr>
        </p:nvSpPr>
        <p:spPr>
          <a:xfrm>
            <a:off x="685800" y="1104900"/>
            <a:ext cx="8212200" cy="41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20040" lvl="0" marL="32004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Font typeface="Noto Sans Symbols"/>
              <a:buChar char="●"/>
            </a:pPr>
            <a:r>
              <a:rPr lang="en-US"/>
              <a:t>RWD에서는 이미지를 표시할 때도 주의하여야 한다. 예를 들어 그림과 텍스트가 들어 있는 HTML 문서가 있다고 하자. 일단 이미지의 크기를 고정시키면 어떤 문제가 발생하는지 살펴보자.</a:t>
            </a:r>
            <a:endParaRPr/>
          </a:p>
        </p:txBody>
      </p:sp>
      <p:sp>
        <p:nvSpPr>
          <p:cNvPr id="218" name="Google Shape;218;g370348c6162_0_980"/>
          <p:cNvSpPr txBox="1"/>
          <p:nvPr/>
        </p:nvSpPr>
        <p:spPr>
          <a:xfrm>
            <a:off x="553900" y="2115075"/>
            <a:ext cx="8212200" cy="4743000"/>
          </a:xfrm>
          <a:prstGeom prst="rect">
            <a:avLst/>
          </a:prstGeom>
          <a:solidFill>
            <a:srgbClr val="FFFFCC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kx="-1200090" rotWithShape="0" algn="bl" sy="23000">
              <a:srgbClr val="000000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127000" marR="0" rtl="0" algn="just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None/>
            </a:pPr>
            <a:r>
              <a:rPr b="0" i="0" lang="en-US" sz="1400" u="none" cap="none" strike="noStrike">
                <a:solidFill>
                  <a:srgbClr val="8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&lt;!DOCTYPE</a:t>
            </a:r>
            <a:r>
              <a:rPr b="0" i="0" lang="en-US" sz="1400" u="none" cap="none" strike="noStrike">
                <a:solidFill>
                  <a:srgbClr val="FF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 html</a:t>
            </a:r>
            <a:r>
              <a:rPr b="0" i="0" lang="en-US" sz="1400" u="none" cap="none" strike="noStrike">
                <a:solidFill>
                  <a:srgbClr val="8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&gt;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0" marR="0" rtl="0" algn="just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None/>
            </a:pPr>
            <a:r>
              <a:rPr b="0" i="0" lang="en-US" sz="1400" u="none" cap="none" strike="noStrike">
                <a:solidFill>
                  <a:srgbClr val="8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&lt;html</a:t>
            </a:r>
            <a:r>
              <a:rPr b="0" i="0" lang="en-US" sz="1400" u="none" cap="none" strike="noStrike">
                <a:solidFill>
                  <a:srgbClr val="FF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 lang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=</a:t>
            </a:r>
            <a:r>
              <a:rPr b="0" i="0" lang="en-US" sz="1400" u="none" cap="none" strike="noStrike">
                <a:solidFill>
                  <a:srgbClr val="0000FF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"ko"</a:t>
            </a:r>
            <a:r>
              <a:rPr b="0" i="0" lang="en-US" sz="1400" u="none" cap="none" strike="noStrike">
                <a:solidFill>
                  <a:srgbClr val="8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&gt;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0" marR="0" rtl="0" algn="just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None/>
            </a:pPr>
            <a:r>
              <a:rPr b="0" i="0" lang="en-US" sz="1400" u="none" cap="none" strike="noStrike">
                <a:solidFill>
                  <a:srgbClr val="8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&lt;head&gt;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0" marR="0" rtl="0" algn="just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  </a:t>
            </a:r>
            <a:r>
              <a:rPr b="0" i="0" lang="en-US" sz="1400" u="none" cap="none" strike="noStrike">
                <a:solidFill>
                  <a:srgbClr val="8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&lt;meta</a:t>
            </a:r>
            <a:r>
              <a:rPr b="0" i="0" lang="en-US" sz="1400" u="none" cap="none" strike="noStrike">
                <a:solidFill>
                  <a:srgbClr val="FF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 charset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=</a:t>
            </a:r>
            <a:r>
              <a:rPr b="0" i="0" lang="en-US" sz="1400" u="none" cap="none" strike="noStrike">
                <a:solidFill>
                  <a:srgbClr val="0000FF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"UTF-8"</a:t>
            </a:r>
            <a:r>
              <a:rPr b="0" i="0" lang="en-US" sz="1400" u="none" cap="none" strike="noStrike">
                <a:solidFill>
                  <a:srgbClr val="8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&gt;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0" marR="0" rtl="0" algn="just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  </a:t>
            </a:r>
            <a:r>
              <a:rPr b="0" i="0" lang="en-US" sz="1400" u="none" cap="none" strike="noStrike">
                <a:solidFill>
                  <a:srgbClr val="8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&lt;title&gt;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Document</a:t>
            </a:r>
            <a:r>
              <a:rPr b="0" i="0" lang="en-US" sz="1400" u="none" cap="none" strike="noStrike">
                <a:solidFill>
                  <a:srgbClr val="8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&lt;/title&gt;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0" marR="0" rtl="0" algn="just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  </a:t>
            </a:r>
            <a:r>
              <a:rPr b="0" i="0" lang="en-US" sz="1400" u="none" cap="none" strike="noStrike">
                <a:solidFill>
                  <a:srgbClr val="8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&lt;style&gt;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0" marR="0" rtl="0" algn="just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    </a:t>
            </a:r>
            <a:r>
              <a:rPr b="0" i="0" lang="en-US" sz="1400" u="none" cap="none" strike="noStrike">
                <a:solidFill>
                  <a:srgbClr val="8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.container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 {      </a:t>
            </a:r>
            <a:r>
              <a:rPr b="0" i="0" lang="en-US" sz="1400" u="none" cap="none" strike="noStrike">
                <a:solidFill>
                  <a:srgbClr val="FF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width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: </a:t>
            </a:r>
            <a:r>
              <a:rPr b="0" i="0" lang="en-US" sz="1400" u="none" cap="none" strike="noStrike">
                <a:solidFill>
                  <a:srgbClr val="098658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640px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;    }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0" marR="0" rtl="0" algn="just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  </a:t>
            </a:r>
            <a:r>
              <a:rPr b="0" i="0" lang="en-US" sz="1400" u="none" cap="none" strike="noStrike">
                <a:solidFill>
                  <a:srgbClr val="8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&lt;/style&gt;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0" marR="0" rtl="0" algn="just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None/>
            </a:pPr>
            <a:r>
              <a:rPr b="0" i="0" lang="en-US" sz="1400" u="none" cap="none" strike="noStrike">
                <a:solidFill>
                  <a:srgbClr val="8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&lt;/head&gt;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0" marR="0" rtl="0" algn="just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None/>
            </a:pPr>
            <a:r>
              <a:rPr b="0" i="0" lang="en-US" sz="1400" u="none" cap="none" strike="noStrike">
                <a:solidFill>
                  <a:srgbClr val="8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&lt;body&gt;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0" marR="0" rtl="0" algn="just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    </a:t>
            </a:r>
            <a:r>
              <a:rPr b="0" i="0" lang="en-US" sz="1400" u="none" cap="none" strike="noStrike">
                <a:solidFill>
                  <a:srgbClr val="8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&lt;img</a:t>
            </a:r>
            <a:r>
              <a:rPr b="0" i="0" lang="en-US" sz="1400" u="none" cap="none" strike="noStrike">
                <a:solidFill>
                  <a:srgbClr val="FF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 src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=</a:t>
            </a:r>
            <a:r>
              <a:rPr b="0" i="0" lang="en-US" sz="1400" u="none" cap="none" strike="noStrike">
                <a:solidFill>
                  <a:srgbClr val="0000FF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"forest.jpg" </a:t>
            </a:r>
            <a:r>
              <a:rPr b="0" i="0" lang="en-US" sz="1400" u="none" cap="none" strike="noStrike">
                <a:solidFill>
                  <a:srgbClr val="FF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alt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=</a:t>
            </a:r>
            <a:r>
              <a:rPr b="0" i="0" lang="en-US" sz="1400" u="none" cap="none" strike="noStrike">
                <a:solidFill>
                  <a:srgbClr val="0000FF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"alice" </a:t>
            </a:r>
            <a:r>
              <a:rPr b="0" i="0" lang="en-US" sz="1400" u="none" cap="none" strike="noStrike">
                <a:solidFill>
                  <a:srgbClr val="FF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width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=</a:t>
            </a:r>
            <a:r>
              <a:rPr b="0" i="0" lang="en-US" sz="1400" u="none" cap="none" strike="noStrike">
                <a:solidFill>
                  <a:srgbClr val="0000FF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"500px"</a:t>
            </a:r>
            <a:r>
              <a:rPr b="0" i="0" lang="en-US" sz="1400" u="none" cap="none" strike="noStrike">
                <a:solidFill>
                  <a:srgbClr val="8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&gt;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0" marR="0" rtl="0" algn="just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    </a:t>
            </a:r>
            <a:r>
              <a:rPr b="0" i="0" lang="en-US" sz="1400" u="none" cap="none" strike="noStrike">
                <a:solidFill>
                  <a:srgbClr val="8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&lt;div</a:t>
            </a:r>
            <a:r>
              <a:rPr b="0" i="0" lang="en-US" sz="1400" u="none" cap="none" strike="noStrike">
                <a:solidFill>
                  <a:srgbClr val="FF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 class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=</a:t>
            </a:r>
            <a:r>
              <a:rPr b="0" i="0" lang="en-US" sz="1400" u="none" cap="none" strike="noStrike">
                <a:solidFill>
                  <a:srgbClr val="0000FF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"container"</a:t>
            </a:r>
            <a:r>
              <a:rPr b="0" i="0" lang="en-US" sz="1400" u="none" cap="none" strike="noStrike">
                <a:solidFill>
                  <a:srgbClr val="8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&gt;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0" marR="0" rtl="0" algn="just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    </a:t>
            </a:r>
            <a:r>
              <a:rPr b="0" i="0" lang="en-US" sz="1400" u="none" cap="none" strike="noStrike">
                <a:solidFill>
                  <a:srgbClr val="8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&lt;p&gt;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0" marR="0" rtl="0" algn="just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      Alice was beginning to get very tired of sitting by her sister on the bank, and of having nothing to do: ...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0" marR="0" rtl="0" algn="just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    </a:t>
            </a:r>
            <a:r>
              <a:rPr b="0" i="0" lang="en-US" sz="1400" u="none" cap="none" strike="noStrike">
                <a:solidFill>
                  <a:srgbClr val="8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&lt;/p&gt;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0" marR="0" rtl="0" algn="just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  </a:t>
            </a:r>
            <a:r>
              <a:rPr b="0" i="0" lang="en-US" sz="1400" u="none" cap="none" strike="noStrike">
                <a:solidFill>
                  <a:srgbClr val="8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&lt;/div&gt;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0" marR="0" rtl="0" algn="just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None/>
            </a:pPr>
            <a:r>
              <a:rPr b="0" i="0" lang="en-US" sz="1400" u="none" cap="none" strike="noStrike">
                <a:solidFill>
                  <a:srgbClr val="8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&lt;/body&gt;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0" marR="0" rtl="0" algn="just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None/>
            </a:pPr>
            <a:r>
              <a:rPr b="0" i="0" lang="en-US" sz="1400" u="none" cap="none" strike="noStrike">
                <a:solidFill>
                  <a:srgbClr val="8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&lt;/html&gt;</a:t>
            </a:r>
            <a:endParaRPr b="0" i="0" sz="1400" u="none" cap="none" strike="noStrike">
              <a:solidFill>
                <a:srgbClr val="0000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70348c6162_0_986"/>
          <p:cNvSpPr txBox="1"/>
          <p:nvPr>
            <p:ph type="title"/>
          </p:nvPr>
        </p:nvSpPr>
        <p:spPr>
          <a:xfrm>
            <a:off x="1125538" y="381000"/>
            <a:ext cx="7789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wentieth Century"/>
              <a:buNone/>
            </a:pPr>
            <a:r>
              <a:rPr lang="en-US"/>
              <a:t>실행 결과</a:t>
            </a:r>
            <a:endParaRPr/>
          </a:p>
        </p:txBody>
      </p:sp>
      <p:sp>
        <p:nvSpPr>
          <p:cNvPr id="224" name="Google Shape;224;g370348c6162_0_986"/>
          <p:cNvSpPr txBox="1"/>
          <p:nvPr>
            <p:ph idx="1" type="body"/>
          </p:nvPr>
        </p:nvSpPr>
        <p:spPr>
          <a:xfrm>
            <a:off x="685800" y="1333500"/>
            <a:ext cx="8212200" cy="41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20040" lvl="0" marL="32004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Font typeface="Noto Sans Symbols"/>
              <a:buChar char="●"/>
            </a:pPr>
            <a:r>
              <a:rPr lang="en-US"/>
              <a:t>그림이나 컨테이너의 크기를 640px와 같이 고정 크기로 설정하면 브라우저의 너비가 작아지면 그림이나 텍스트가 잘리기도 하고, 반대로 브라우저의 너비가 커지면 빈 공간이 많이 발생한다. </a:t>
            </a:r>
            <a:endParaRPr/>
          </a:p>
        </p:txBody>
      </p:sp>
      <p:pic>
        <p:nvPicPr>
          <p:cNvPr id="225" name="Google Shape;225;g370348c6162_0_9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7774" y="2842686"/>
            <a:ext cx="2288924" cy="25977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g370348c6162_0_98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85087" y="2842686"/>
            <a:ext cx="5480961" cy="2597746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g370348c6162_0_986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370348c6162_0_994"/>
          <p:cNvSpPr txBox="1"/>
          <p:nvPr>
            <p:ph type="title"/>
          </p:nvPr>
        </p:nvSpPr>
        <p:spPr>
          <a:xfrm>
            <a:off x="1125538" y="381000"/>
            <a:ext cx="7789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wentieth Century"/>
              <a:buNone/>
            </a:pPr>
            <a:r>
              <a:rPr lang="en-US"/>
              <a:t>반응형 이미지</a:t>
            </a:r>
            <a:endParaRPr/>
          </a:p>
        </p:txBody>
      </p:sp>
      <p:sp>
        <p:nvSpPr>
          <p:cNvPr id="233" name="Google Shape;233;g370348c6162_0_994"/>
          <p:cNvSpPr txBox="1"/>
          <p:nvPr>
            <p:ph idx="1" type="body"/>
          </p:nvPr>
        </p:nvSpPr>
        <p:spPr>
          <a:xfrm>
            <a:off x="685800" y="1333500"/>
            <a:ext cx="8212200" cy="41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20040" lvl="0" marL="32004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Font typeface="Noto Sans Symbols"/>
              <a:buChar char="●"/>
            </a:pPr>
            <a:r>
              <a:rPr lang="en-US"/>
              <a:t>그림이나 컨테이너의 크기를 자동으로 변경하려면 컨테이너나 그림의 크기를 퍼센트 단위로 설정하는 것이 좋다. </a:t>
            </a:r>
            <a:endParaRPr/>
          </a:p>
        </p:txBody>
      </p:sp>
      <p:sp>
        <p:nvSpPr>
          <p:cNvPr id="234" name="Google Shape;234;g370348c6162_0_994"/>
          <p:cNvSpPr txBox="1"/>
          <p:nvPr/>
        </p:nvSpPr>
        <p:spPr>
          <a:xfrm>
            <a:off x="553900" y="2077775"/>
            <a:ext cx="8212200" cy="4152900"/>
          </a:xfrm>
          <a:prstGeom prst="rect">
            <a:avLst/>
          </a:prstGeom>
          <a:solidFill>
            <a:srgbClr val="FFFFCC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kx="-1200090" rotWithShape="0" algn="bl" sy="23000">
              <a:srgbClr val="000000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127000" marR="0" rtl="0" algn="just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None/>
            </a:pPr>
            <a:r>
              <a:rPr b="0" i="0" lang="en-US" sz="1400" u="none" cap="none" strike="noStrike">
                <a:solidFill>
                  <a:srgbClr val="8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...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0" marR="0" rtl="0" algn="just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None/>
            </a:pPr>
            <a:r>
              <a:rPr b="0" i="0" lang="en-US" sz="1400" u="none" cap="none" strike="noStrike">
                <a:solidFill>
                  <a:srgbClr val="8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&lt;head&gt;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0" marR="0" rtl="0" algn="just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  </a:t>
            </a:r>
            <a:r>
              <a:rPr b="0" i="0" lang="en-US" sz="1400" u="none" cap="none" strike="noStrike">
                <a:solidFill>
                  <a:srgbClr val="8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&lt;meta</a:t>
            </a:r>
            <a:r>
              <a:rPr b="0" i="0" lang="en-US" sz="1400" u="none" cap="none" strike="noStrike">
                <a:solidFill>
                  <a:srgbClr val="FF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 charset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=</a:t>
            </a:r>
            <a:r>
              <a:rPr b="0" i="0" lang="en-US" sz="1400" u="none" cap="none" strike="noStrike">
                <a:solidFill>
                  <a:srgbClr val="0000FF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"UTF-8"</a:t>
            </a:r>
            <a:r>
              <a:rPr b="0" i="0" lang="en-US" sz="1400" u="none" cap="none" strike="noStrike">
                <a:solidFill>
                  <a:srgbClr val="8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&gt;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0" marR="0" rtl="0" algn="just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  </a:t>
            </a:r>
            <a:r>
              <a:rPr b="0" i="0" lang="en-US" sz="1400" u="none" cap="none" strike="noStrike">
                <a:solidFill>
                  <a:srgbClr val="8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&lt;title&gt;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Document</a:t>
            </a:r>
            <a:r>
              <a:rPr b="0" i="0" lang="en-US" sz="1400" u="none" cap="none" strike="noStrike">
                <a:solidFill>
                  <a:srgbClr val="8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&lt;/title&gt;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0" marR="0" rtl="0" algn="just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  </a:t>
            </a:r>
            <a:r>
              <a:rPr b="0" i="0" lang="en-US" sz="1400" u="none" cap="none" strike="noStrike">
                <a:solidFill>
                  <a:srgbClr val="8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&lt;style&gt;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0" marR="0" rtl="0" algn="just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    </a:t>
            </a:r>
            <a:r>
              <a:rPr b="0" i="0" lang="en-US" sz="1400" u="none" cap="none" strike="noStrike">
                <a:solidFill>
                  <a:srgbClr val="8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.container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 {      </a:t>
            </a:r>
            <a:r>
              <a:rPr b="0" i="0" lang="en-US" sz="1400" u="none" cap="none" strike="noStrike">
                <a:solidFill>
                  <a:srgbClr val="FF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width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: </a:t>
            </a:r>
            <a:r>
              <a:rPr b="0" i="0" lang="en-US" sz="1400" u="none" cap="none" strike="noStrike">
                <a:solidFill>
                  <a:srgbClr val="098658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80%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;    }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0" marR="0" rtl="0" algn="just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  </a:t>
            </a:r>
            <a:r>
              <a:rPr b="0" i="0" lang="en-US" sz="1400" u="none" cap="none" strike="noStrike">
                <a:solidFill>
                  <a:srgbClr val="8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img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 {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0" marR="0" rtl="0" algn="just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      </a:t>
            </a:r>
            <a:r>
              <a:rPr b="0" i="0" lang="en-US" sz="1400" u="none" cap="none" strike="noStrike">
                <a:solidFill>
                  <a:srgbClr val="FF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width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: </a:t>
            </a:r>
            <a:r>
              <a:rPr b="0" i="0" lang="en-US" sz="1400" u="none" cap="none" strike="noStrike">
                <a:solidFill>
                  <a:srgbClr val="098658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80%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0" marR="0" rtl="0" algn="just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      </a:t>
            </a:r>
            <a:r>
              <a:rPr b="0" i="0" lang="en-US" sz="1400" u="none" cap="none" strike="noStrike">
                <a:solidFill>
                  <a:srgbClr val="FF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height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: </a:t>
            </a:r>
            <a:r>
              <a:rPr b="0" i="0" lang="en-US" sz="1400" u="none" cap="none" strike="noStrike">
                <a:solidFill>
                  <a:srgbClr val="0451A5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auto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0" marR="0" rtl="0" algn="just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    }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0" marR="0" rtl="0" algn="just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0" lvl="0" marL="127000" marR="0" rtl="0" algn="just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  </a:t>
            </a:r>
            <a:r>
              <a:rPr b="0" i="0" lang="en-US" sz="1400" u="none" cap="none" strike="noStrike">
                <a:solidFill>
                  <a:srgbClr val="8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&lt;/style&gt;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0" marR="0" rtl="0" algn="just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None/>
            </a:pPr>
            <a:r>
              <a:rPr b="0" i="0" lang="en-US" sz="1400" u="none" cap="none" strike="noStrike">
                <a:solidFill>
                  <a:srgbClr val="8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&lt;/head&gt;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0" marR="0" rtl="0" algn="just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None/>
            </a:pPr>
            <a:r>
              <a:rPr b="0" i="0" lang="en-US" sz="1400" u="none" cap="none" strike="noStrike">
                <a:solidFill>
                  <a:srgbClr val="8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&lt;body&gt;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0" marR="0" rtl="0" algn="just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    </a:t>
            </a:r>
            <a:r>
              <a:rPr b="0" i="0" lang="en-US" sz="1400" u="none" cap="none" strike="noStrike">
                <a:solidFill>
                  <a:srgbClr val="8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&lt;img</a:t>
            </a:r>
            <a:r>
              <a:rPr b="0" i="0" lang="en-US" sz="1400" u="none" cap="none" strike="noStrike">
                <a:solidFill>
                  <a:srgbClr val="FF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 src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=</a:t>
            </a:r>
            <a:r>
              <a:rPr b="0" i="0" lang="en-US" sz="1400" u="none" cap="none" strike="noStrike">
                <a:solidFill>
                  <a:srgbClr val="0000FF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"forest.jpg" </a:t>
            </a:r>
            <a:r>
              <a:rPr b="0" i="0" lang="en-US" sz="1400" u="none" cap="none" strike="noStrike">
                <a:solidFill>
                  <a:srgbClr val="FF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alt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=</a:t>
            </a:r>
            <a:r>
              <a:rPr b="0" i="0" lang="en-US" sz="1400" u="none" cap="none" strike="noStrike">
                <a:solidFill>
                  <a:srgbClr val="0000FF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"alice"</a:t>
            </a:r>
            <a:r>
              <a:rPr b="0" i="0" lang="en-US" sz="1400" u="none" cap="none" strike="noStrike">
                <a:solidFill>
                  <a:srgbClr val="8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&gt;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0" marR="0" rtl="0" algn="just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    </a:t>
            </a:r>
            <a:r>
              <a:rPr b="0" i="0" lang="en-US" sz="1400" u="none" cap="none" strike="noStrike">
                <a:solidFill>
                  <a:srgbClr val="8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&lt;div</a:t>
            </a:r>
            <a:r>
              <a:rPr b="0" i="0" lang="en-US" sz="1400" u="none" cap="none" strike="noStrike">
                <a:solidFill>
                  <a:srgbClr val="FF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 class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=</a:t>
            </a:r>
            <a:r>
              <a:rPr b="0" i="0" lang="en-US" sz="1400" u="none" cap="none" strike="noStrike">
                <a:solidFill>
                  <a:srgbClr val="0000FF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"container"</a:t>
            </a:r>
            <a:r>
              <a:rPr b="0" i="0" lang="en-US" sz="1400" u="none" cap="none" strike="noStrike">
                <a:solidFill>
                  <a:srgbClr val="8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&gt;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0" marR="0" rtl="0" algn="just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None/>
            </a:pPr>
            <a:r>
              <a:rPr b="0" i="0" lang="en-US" sz="1400" u="none" cap="none" strike="noStrike">
                <a:solidFill>
                  <a:srgbClr val="8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...</a:t>
            </a:r>
            <a:endParaRPr b="0" i="0" sz="1400" u="none" cap="none" strike="noStrike">
              <a:solidFill>
                <a:srgbClr val="0000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370348c6162_0_1000"/>
          <p:cNvSpPr txBox="1"/>
          <p:nvPr>
            <p:ph type="title"/>
          </p:nvPr>
        </p:nvSpPr>
        <p:spPr>
          <a:xfrm>
            <a:off x="1125538" y="381000"/>
            <a:ext cx="7789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wentieth Century"/>
              <a:buNone/>
            </a:pPr>
            <a:r>
              <a:rPr lang="en-US"/>
              <a:t>실행 결과</a:t>
            </a:r>
            <a:endParaRPr/>
          </a:p>
        </p:txBody>
      </p:sp>
      <p:sp>
        <p:nvSpPr>
          <p:cNvPr id="240" name="Google Shape;240;g370348c6162_0_1000"/>
          <p:cNvSpPr txBox="1"/>
          <p:nvPr>
            <p:ph idx="1" type="body"/>
          </p:nvPr>
        </p:nvSpPr>
        <p:spPr>
          <a:xfrm>
            <a:off x="685800" y="1333500"/>
            <a:ext cx="8212200" cy="41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20040" lvl="0" marL="32004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Font typeface="Noto Sans Symbols"/>
              <a:buChar char="●"/>
            </a:pPr>
            <a:r>
              <a:rPr lang="en-US"/>
              <a:t>하지만 위와 같이 설정하면, 이미지는 원래 크기보다 크게 확대될 수 있다. </a:t>
            </a:r>
            <a:endParaRPr/>
          </a:p>
        </p:txBody>
      </p:sp>
      <p:sp>
        <p:nvSpPr>
          <p:cNvPr id="241" name="Google Shape;241;g370348c6162_0_1000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2" name="Google Shape;242;g370348c6162_0_100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47869" y="3075915"/>
            <a:ext cx="2166757" cy="18288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g370348c6162_0_100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10412" y="3075915"/>
            <a:ext cx="4017130" cy="1828800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g370348c6162_0_1000"/>
          <p:cNvSpPr/>
          <p:nvPr/>
        </p:nvSpPr>
        <p:spPr>
          <a:xfrm>
            <a:off x="152400" y="15240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370348c6162_0_1009"/>
          <p:cNvSpPr txBox="1"/>
          <p:nvPr>
            <p:ph type="title"/>
          </p:nvPr>
        </p:nvSpPr>
        <p:spPr>
          <a:xfrm>
            <a:off x="1125538" y="381000"/>
            <a:ext cx="7789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wentieth Century"/>
              <a:buNone/>
            </a:pPr>
            <a:r>
              <a:rPr lang="en-US"/>
              <a:t>반응형 이미지</a:t>
            </a:r>
            <a:endParaRPr/>
          </a:p>
        </p:txBody>
      </p:sp>
      <p:sp>
        <p:nvSpPr>
          <p:cNvPr id="250" name="Google Shape;250;g370348c6162_0_1009"/>
          <p:cNvSpPr txBox="1"/>
          <p:nvPr>
            <p:ph idx="1" type="body"/>
          </p:nvPr>
        </p:nvSpPr>
        <p:spPr>
          <a:xfrm>
            <a:off x="685800" y="1333500"/>
            <a:ext cx="8212200" cy="41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20040" lvl="0" marL="32004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Font typeface="Noto Sans Symbols"/>
              <a:buChar char="●"/>
            </a:pPr>
            <a:r>
              <a:rPr lang="en-US"/>
              <a:t>더 나은 솔루션은 max-width 속성을 사용하는 것이다. max-width 속성이 80%로 설정된 경우, 이미지는 원래 크기의 80%보다 확대되지는 않는다.</a:t>
            </a:r>
            <a:endParaRPr/>
          </a:p>
        </p:txBody>
      </p:sp>
      <p:sp>
        <p:nvSpPr>
          <p:cNvPr id="251" name="Google Shape;251;g370348c6162_0_1009"/>
          <p:cNvSpPr txBox="1"/>
          <p:nvPr/>
        </p:nvSpPr>
        <p:spPr>
          <a:xfrm>
            <a:off x="553910" y="2534970"/>
            <a:ext cx="8212200" cy="1222200"/>
          </a:xfrm>
          <a:prstGeom prst="rect">
            <a:avLst/>
          </a:prstGeom>
          <a:solidFill>
            <a:srgbClr val="FFFFCC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kx="-1200090" rotWithShape="0" algn="bl" sy="23000">
              <a:srgbClr val="000000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127000" marR="0" rtl="0" algn="just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 </a:t>
            </a:r>
            <a:r>
              <a:rPr b="0" i="0" lang="en-US" sz="1400" u="none" cap="none" strike="noStrike">
                <a:solidFill>
                  <a:srgbClr val="8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img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 {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0" marR="0" rtl="0" algn="just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      </a:t>
            </a:r>
            <a:r>
              <a:rPr b="0" i="0" lang="en-US" sz="1400" u="none" cap="none" strike="noStrike">
                <a:solidFill>
                  <a:srgbClr val="FF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max-width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: </a:t>
            </a:r>
            <a:r>
              <a:rPr b="0" i="0" lang="en-US" sz="1400" u="none" cap="none" strike="noStrike">
                <a:solidFill>
                  <a:srgbClr val="098658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80%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0" marR="0" rtl="0" algn="just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      </a:t>
            </a:r>
            <a:r>
              <a:rPr b="0" i="0" lang="en-US" sz="1400" u="none" cap="none" strike="noStrike">
                <a:solidFill>
                  <a:srgbClr val="FF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height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: </a:t>
            </a:r>
            <a:r>
              <a:rPr b="0" i="0" lang="en-US" sz="1400" u="none" cap="none" strike="noStrike">
                <a:solidFill>
                  <a:srgbClr val="0451A5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auto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0" marR="0" rtl="0" algn="just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    }</a:t>
            </a:r>
            <a:endParaRPr b="0" i="0" sz="1400" u="none" cap="none" strike="noStrike">
              <a:solidFill>
                <a:srgbClr val="0000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252" name="Google Shape;252;g370348c6162_0_1009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3" name="Google Shape;253;g370348c6162_0_100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05587" y="3949071"/>
            <a:ext cx="4460460" cy="19550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370348c6162_0_1017"/>
          <p:cNvSpPr txBox="1"/>
          <p:nvPr>
            <p:ph type="title"/>
          </p:nvPr>
        </p:nvSpPr>
        <p:spPr>
          <a:xfrm>
            <a:off x="1125538" y="381000"/>
            <a:ext cx="7789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wentieth Century"/>
              <a:buNone/>
            </a:pPr>
            <a:r>
              <a:rPr lang="en-US"/>
              <a:t>장치에 맞는 이미지 제공</a:t>
            </a:r>
            <a:endParaRPr/>
          </a:p>
        </p:txBody>
      </p:sp>
      <p:sp>
        <p:nvSpPr>
          <p:cNvPr id="259" name="Google Shape;259;g370348c6162_0_1017"/>
          <p:cNvSpPr txBox="1"/>
          <p:nvPr>
            <p:ph idx="1" type="body"/>
          </p:nvPr>
        </p:nvSpPr>
        <p:spPr>
          <a:xfrm>
            <a:off x="685800" y="952500"/>
            <a:ext cx="8212200" cy="41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20040" lvl="0" marL="32004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Font typeface="Noto Sans Symbols"/>
              <a:buChar char="●"/>
            </a:pPr>
            <a:r>
              <a:rPr lang="en-US"/>
              <a:t>큰 이미지를 로딩하는 것은 통신 대역폭을 낭비하는 것이다. 이 문제를 미디어 쿼리로 해결할 수 있다. 미디어 쿼리를 통하여 장치의 특성을 파악하여 적절한 이미지를 지정할 수 있다. </a:t>
            </a:r>
            <a:endParaRPr/>
          </a:p>
        </p:txBody>
      </p:sp>
      <p:sp>
        <p:nvSpPr>
          <p:cNvPr id="260" name="Google Shape;260;g370348c6162_0_1017"/>
          <p:cNvSpPr txBox="1"/>
          <p:nvPr/>
        </p:nvSpPr>
        <p:spPr>
          <a:xfrm>
            <a:off x="553900" y="1925375"/>
            <a:ext cx="8212200" cy="4932600"/>
          </a:xfrm>
          <a:prstGeom prst="rect">
            <a:avLst/>
          </a:prstGeom>
          <a:solidFill>
            <a:srgbClr val="FFFFCC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kx="-1200090" rotWithShape="0" algn="bl" sy="23000">
              <a:srgbClr val="000000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127000" marR="0" rtl="0" algn="just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None/>
            </a:pPr>
            <a:r>
              <a:rPr b="0" i="0" lang="en-US" sz="1400" u="none" cap="none" strike="noStrike">
                <a:solidFill>
                  <a:srgbClr val="8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&lt;!DOCTYPE</a:t>
            </a:r>
            <a:r>
              <a:rPr b="0" i="0" lang="en-US" sz="1400" u="none" cap="none" strike="noStrike">
                <a:solidFill>
                  <a:srgbClr val="FF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 html</a:t>
            </a:r>
            <a:r>
              <a:rPr b="0" i="0" lang="en-US" sz="1400" u="none" cap="none" strike="noStrike">
                <a:solidFill>
                  <a:srgbClr val="8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&gt;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0" marR="0" rtl="0" algn="just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None/>
            </a:pPr>
            <a:r>
              <a:rPr b="0" i="0" lang="en-US" sz="1400" u="none" cap="none" strike="noStrike">
                <a:solidFill>
                  <a:srgbClr val="8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&lt;html&gt;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0" marR="0" rtl="0" algn="just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None/>
            </a:pPr>
            <a:r>
              <a:rPr b="0" i="0" lang="en-US" sz="1400" u="none" cap="none" strike="noStrike">
                <a:solidFill>
                  <a:srgbClr val="8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&lt;head&gt;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0" marR="0" rtl="0" algn="l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    </a:t>
            </a:r>
            <a:r>
              <a:rPr b="0" i="0" lang="en-US" sz="1400" u="none" cap="none" strike="noStrike">
                <a:solidFill>
                  <a:srgbClr val="8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&lt;meta</a:t>
            </a:r>
            <a:r>
              <a:rPr b="0" i="0" lang="en-US" sz="1400" u="none" cap="none" strike="noStrike">
                <a:solidFill>
                  <a:srgbClr val="FF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 name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=</a:t>
            </a:r>
            <a:r>
              <a:rPr b="0" i="0" lang="en-US" sz="1400" u="none" cap="none" strike="noStrike">
                <a:solidFill>
                  <a:srgbClr val="0000FF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"viewport" </a:t>
            </a:r>
            <a:r>
              <a:rPr b="0" i="0" lang="en-US" sz="1400" u="none" cap="none" strike="noStrike">
                <a:solidFill>
                  <a:srgbClr val="FF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content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=</a:t>
            </a:r>
            <a:r>
              <a:rPr b="0" i="0" lang="en-US" sz="1400" u="none" cap="none" strike="noStrike">
                <a:solidFill>
                  <a:srgbClr val="0000FF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"width=device-width, initial-scale=1.0"</a:t>
            </a:r>
            <a:r>
              <a:rPr b="0" i="0" lang="en-US" sz="1400" u="none" cap="none" strike="noStrike">
                <a:solidFill>
                  <a:srgbClr val="8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&gt;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0" marR="0" rtl="0" algn="l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    </a:t>
            </a:r>
            <a:r>
              <a:rPr b="0" i="0" lang="en-US" sz="1400" u="none" cap="none" strike="noStrike">
                <a:solidFill>
                  <a:srgbClr val="8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&lt;style&gt;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0" marR="0" rtl="0" algn="l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        </a:t>
            </a:r>
            <a:r>
              <a:rPr b="0" i="0" lang="en-US" sz="1400" u="none" cap="none" strike="noStrike">
                <a:solidFill>
                  <a:srgbClr val="8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body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 {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0" marR="0" rtl="0" algn="just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            </a:t>
            </a:r>
            <a:r>
              <a:rPr b="0" i="0" lang="en-US" sz="1400" u="none" cap="none" strike="noStrike">
                <a:solidFill>
                  <a:srgbClr val="FF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background-repeat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: </a:t>
            </a:r>
            <a:r>
              <a:rPr b="0" i="0" lang="en-US" sz="1400" u="none" cap="none" strike="noStrike">
                <a:solidFill>
                  <a:srgbClr val="0451A5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no-repeat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0" marR="0" rtl="0" algn="l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            </a:t>
            </a:r>
            <a:r>
              <a:rPr b="0" i="0" lang="en-US" sz="1400" u="none" cap="none" strike="noStrike">
                <a:solidFill>
                  <a:srgbClr val="FF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background-image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: </a:t>
            </a:r>
            <a:r>
              <a:rPr b="0" i="0" lang="en-US" sz="1400" u="none" cap="none" strike="noStrike">
                <a:solidFill>
                  <a:srgbClr val="795E26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url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(</a:t>
            </a:r>
            <a:r>
              <a:rPr b="0" i="0" lang="en-US" sz="1400" u="none" cap="none" strike="noStrike">
                <a:solidFill>
                  <a:srgbClr val="A31515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'small.png'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);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0" marR="0" rtl="0" algn="l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        }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0" marR="0" rtl="0" algn="l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        </a:t>
            </a:r>
            <a:r>
              <a:rPr b="0" i="0" lang="en-US" sz="1400" u="none" cap="none" strike="noStrike">
                <a:solidFill>
                  <a:srgbClr val="AF00DB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@media</a:t>
            </a:r>
            <a:r>
              <a:rPr b="0" i="0" lang="en-US" sz="1400" u="none" cap="none" strike="noStrike">
                <a:solidFill>
                  <a:srgbClr val="0451A5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 screen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 and (</a:t>
            </a:r>
            <a:r>
              <a:rPr b="0" i="0" lang="en-US" sz="1400" u="none" cap="none" strike="noStrike">
                <a:solidFill>
                  <a:srgbClr val="FF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min-width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: </a:t>
            </a:r>
            <a:r>
              <a:rPr b="0" i="0" lang="en-US" sz="1400" u="none" cap="none" strike="noStrike">
                <a:solidFill>
                  <a:srgbClr val="098658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600px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) {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0" marR="0" rtl="0" algn="just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            </a:t>
            </a:r>
            <a:r>
              <a:rPr b="0" i="0" lang="en-US" sz="1400" u="none" cap="none" strike="noStrike">
                <a:solidFill>
                  <a:srgbClr val="8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body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 {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0" marR="0" rtl="0" algn="just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                </a:t>
            </a:r>
            <a:r>
              <a:rPr b="0" i="0" lang="en-US" sz="1400" u="none" cap="none" strike="noStrike">
                <a:solidFill>
                  <a:srgbClr val="FF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background-image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: </a:t>
            </a:r>
            <a:r>
              <a:rPr b="0" i="0" lang="en-US" sz="1400" u="none" cap="none" strike="noStrike">
                <a:solidFill>
                  <a:srgbClr val="795E26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url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(</a:t>
            </a:r>
            <a:r>
              <a:rPr b="0" i="0" lang="en-US" sz="1400" u="none" cap="none" strike="noStrike">
                <a:solidFill>
                  <a:srgbClr val="A31515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'normal.jpg'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);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0" marR="0" rtl="0" algn="just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            }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0" marR="0" rtl="0" algn="just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        }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0" marR="0" rtl="0" algn="just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    </a:t>
            </a:r>
            <a:r>
              <a:rPr b="0" i="0" lang="en-US" sz="1400" u="none" cap="none" strike="noStrike">
                <a:solidFill>
                  <a:srgbClr val="8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&lt;/style&gt;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0" marR="0" rtl="0" algn="just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None/>
            </a:pPr>
            <a:r>
              <a:rPr b="0" i="0" lang="en-US" sz="1400" u="none" cap="none" strike="noStrike">
                <a:solidFill>
                  <a:srgbClr val="8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&lt;/head&gt;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0" marR="0" rtl="0" algn="just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None/>
            </a:pPr>
            <a:r>
              <a:rPr b="0" i="0" lang="en-US" sz="1400" u="none" cap="none" strike="noStrike">
                <a:solidFill>
                  <a:srgbClr val="8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&lt;body&gt;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0" marR="0" rtl="0" algn="just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    </a:t>
            </a:r>
            <a:r>
              <a:rPr b="0" i="0" lang="en-US" sz="1400" u="none" cap="none" strike="noStrike">
                <a:solidFill>
                  <a:srgbClr val="8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&lt;p&gt;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 브라우저의 너비를 조절하면 이미지가 변경됩니다. </a:t>
            </a:r>
            <a:r>
              <a:rPr b="0" i="0" lang="en-US" sz="1400" u="none" cap="none" strike="noStrike">
                <a:solidFill>
                  <a:srgbClr val="8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&lt;/p&gt;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0" marR="0" rtl="0" algn="just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None/>
            </a:pPr>
            <a:r>
              <a:rPr b="0" i="0" lang="en-US" sz="1400" u="none" cap="none" strike="noStrike">
                <a:solidFill>
                  <a:srgbClr val="8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&lt;/body&gt;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0" marR="0" rtl="0" algn="just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None/>
            </a:pPr>
            <a:r>
              <a:rPr b="0" i="0" lang="en-US" sz="1400" u="none" cap="none" strike="noStrike">
                <a:solidFill>
                  <a:srgbClr val="8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&lt;/html&gt;</a:t>
            </a:r>
            <a:endParaRPr b="0" i="0" sz="1400" u="none" cap="none" strike="noStrike">
              <a:solidFill>
                <a:srgbClr val="0000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70348c6162_0_1256"/>
          <p:cNvSpPr txBox="1"/>
          <p:nvPr>
            <p:ph type="title"/>
          </p:nvPr>
        </p:nvSpPr>
        <p:spPr>
          <a:xfrm>
            <a:off x="1125538" y="381000"/>
            <a:ext cx="7789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wentieth Century"/>
              <a:buNone/>
            </a:pPr>
            <a:r>
              <a:rPr lang="en-US"/>
              <a:t>모바일을 위한 2가지 방법</a:t>
            </a:r>
            <a:endParaRPr/>
          </a:p>
        </p:txBody>
      </p:sp>
      <p:sp>
        <p:nvSpPr>
          <p:cNvPr id="77" name="Google Shape;77;g370348c6162_0_1256"/>
          <p:cNvSpPr txBox="1"/>
          <p:nvPr>
            <p:ph idx="1" type="body"/>
          </p:nvPr>
        </p:nvSpPr>
        <p:spPr>
          <a:xfrm>
            <a:off x="685800" y="1333500"/>
            <a:ext cx="8212200" cy="41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Font typeface="Twentieth Century"/>
              <a:buAutoNum type="arabicPeriod"/>
            </a:pPr>
            <a:r>
              <a:rPr lang="en-US"/>
              <a:t>포털 사이트나 쇼핑몰 사이트에서는 m.naver.com와 같은 모바일 버전 사이트를 만들어서 유지하였다. 이것을 “적응형 웹”이라고도 한다. </a:t>
            </a:r>
            <a:endParaRPr/>
          </a:p>
          <a:p>
            <a:pPr indent="-342900" lvl="1" marL="66294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260"/>
              <a:buFont typeface="Twentieth Century"/>
              <a:buAutoNum type="arabicPeriod"/>
            </a:pPr>
            <a:r>
              <a:rPr lang="en-US"/>
              <a:t>서버에서 클라이언트가 모바일 장치인지 PC인지를 파악해서, 접속하는 사이트를 아예 다르게 하는 것이다.</a:t>
            </a:r>
            <a:endParaRPr/>
          </a:p>
          <a:p>
            <a:pPr indent="-342900" lvl="1" marL="66294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260"/>
              <a:buFont typeface="Twentieth Century"/>
              <a:buAutoNum type="arabicPeriod"/>
            </a:pPr>
            <a:r>
              <a:rPr lang="en-US"/>
              <a:t>하지만 이 방법을 사용하려면 웹사이트를 두 가지의 별도 버전으로 개발하여야 했다.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40"/>
              <a:buFont typeface="Twentieth Century"/>
              <a:buAutoNum type="arabicPeriod"/>
            </a:pPr>
            <a:r>
              <a:rPr lang="en-US"/>
              <a:t>하나의 웹페이지를 가지고 다양한 화면 크기에 맞춰서 변형할 수는 없을까? 이런 이유로 등장한 기술이 반응형 웹 디자인(responsive web design: RWD)이다. 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370348c6162_0_1023"/>
          <p:cNvSpPr txBox="1"/>
          <p:nvPr>
            <p:ph type="title"/>
          </p:nvPr>
        </p:nvSpPr>
        <p:spPr>
          <a:xfrm>
            <a:off x="1125538" y="381000"/>
            <a:ext cx="7789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wentieth Century"/>
              <a:buNone/>
            </a:pPr>
            <a:r>
              <a:rPr lang="en-US"/>
              <a:t>장치에 맞는 이미지 제공</a:t>
            </a:r>
            <a:endParaRPr/>
          </a:p>
        </p:txBody>
      </p:sp>
      <p:sp>
        <p:nvSpPr>
          <p:cNvPr id="266" name="Google Shape;266;g370348c6162_0_1023"/>
          <p:cNvSpPr txBox="1"/>
          <p:nvPr>
            <p:ph idx="1" type="body"/>
          </p:nvPr>
        </p:nvSpPr>
        <p:spPr>
          <a:xfrm>
            <a:off x="685800" y="1333500"/>
            <a:ext cx="8212200" cy="41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20040" lvl="0" marL="32004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Font typeface="Noto Sans Symbols"/>
              <a:buChar char="●"/>
            </a:pPr>
            <a:r>
              <a:rPr lang="en-US"/>
              <a:t>그림의 크기에 따라 다른 이미지를 로딩할 수 있다. </a:t>
            </a:r>
            <a:endParaRPr/>
          </a:p>
        </p:txBody>
      </p:sp>
      <p:pic>
        <p:nvPicPr>
          <p:cNvPr id="267" name="Google Shape;267;g370348c6162_0_10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4277" y="2286190"/>
            <a:ext cx="4300762" cy="20341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g370348c6162_0_10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33316" y="2293379"/>
            <a:ext cx="3296850" cy="2026988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g370348c6162_0_1023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370348c6162_0_1031"/>
          <p:cNvSpPr txBox="1"/>
          <p:nvPr>
            <p:ph type="title"/>
          </p:nvPr>
        </p:nvSpPr>
        <p:spPr>
          <a:xfrm>
            <a:off x="1125538" y="381000"/>
            <a:ext cx="7789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wentieth Century"/>
              <a:buNone/>
            </a:pPr>
            <a:r>
              <a:rPr lang="en-US"/>
              <a:t>&lt;picture&gt; 요소 사용</a:t>
            </a:r>
            <a:endParaRPr/>
          </a:p>
        </p:txBody>
      </p:sp>
      <p:sp>
        <p:nvSpPr>
          <p:cNvPr id="275" name="Google Shape;275;g370348c6162_0_1031"/>
          <p:cNvSpPr txBox="1"/>
          <p:nvPr>
            <p:ph idx="1" type="body"/>
          </p:nvPr>
        </p:nvSpPr>
        <p:spPr>
          <a:xfrm>
            <a:off x="685800" y="1028700"/>
            <a:ext cx="8212200" cy="41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20040" lvl="0" marL="32004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Font typeface="Noto Sans Symbols"/>
              <a:buChar char="●"/>
            </a:pPr>
            <a:r>
              <a:rPr lang="en-US"/>
              <a:t>HTML &lt;picture&gt;요소를 사용하면 웹 개발자가 이미지 리소스를 보다 유연하게 지정할 수 있다. &lt;picture&gt; 요소의 가장 일반적인 용도는 반응형 디자인에 사용되는 이미지에 사용된다.</a:t>
            </a:r>
            <a:endParaRPr/>
          </a:p>
        </p:txBody>
      </p:sp>
      <p:sp>
        <p:nvSpPr>
          <p:cNvPr id="276" name="Google Shape;276;g370348c6162_0_1031"/>
          <p:cNvSpPr txBox="1"/>
          <p:nvPr/>
        </p:nvSpPr>
        <p:spPr>
          <a:xfrm>
            <a:off x="553900" y="2153976"/>
            <a:ext cx="8212200" cy="4471800"/>
          </a:xfrm>
          <a:prstGeom prst="rect">
            <a:avLst/>
          </a:prstGeom>
          <a:solidFill>
            <a:srgbClr val="FFFFCC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kx="-1200090" rotWithShape="0" algn="bl" sy="23000">
              <a:srgbClr val="000000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127000" marR="0" rtl="0" algn="just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None/>
            </a:pPr>
            <a:r>
              <a:rPr b="0" i="0" lang="en-US" sz="1400" u="none" cap="none" strike="noStrike">
                <a:solidFill>
                  <a:srgbClr val="8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&lt;!DOCTYPE</a:t>
            </a:r>
            <a:r>
              <a:rPr b="0" i="0" lang="en-US" sz="1400" u="none" cap="none" strike="noStrike">
                <a:solidFill>
                  <a:srgbClr val="FF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 html</a:t>
            </a:r>
            <a:r>
              <a:rPr b="0" i="0" lang="en-US" sz="1400" u="none" cap="none" strike="noStrike">
                <a:solidFill>
                  <a:srgbClr val="8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&gt;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0" marR="0" rtl="0" algn="just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None/>
            </a:pPr>
            <a:r>
              <a:rPr b="0" i="0" lang="en-US" sz="1400" u="none" cap="none" strike="noStrike">
                <a:solidFill>
                  <a:srgbClr val="8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&lt;html&gt;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0" marR="0" rtl="0" algn="l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None/>
            </a:pPr>
            <a:r>
              <a:rPr b="0" i="0" lang="en-US" sz="1400" u="none" cap="none" strike="noStrike">
                <a:solidFill>
                  <a:srgbClr val="8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&lt;head&gt;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0" marR="0" rtl="0" algn="l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    </a:t>
            </a:r>
            <a:r>
              <a:rPr b="0" i="0" lang="en-US" sz="1400" u="none" cap="none" strike="noStrike">
                <a:solidFill>
                  <a:srgbClr val="8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&lt;meta</a:t>
            </a:r>
            <a:r>
              <a:rPr b="0" i="0" lang="en-US" sz="1400" u="none" cap="none" strike="noStrike">
                <a:solidFill>
                  <a:srgbClr val="FF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 name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=</a:t>
            </a:r>
            <a:r>
              <a:rPr b="0" i="0" lang="en-US" sz="1400" u="none" cap="none" strike="noStrike">
                <a:solidFill>
                  <a:srgbClr val="0000FF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"viewport" </a:t>
            </a:r>
            <a:r>
              <a:rPr b="0" i="0" lang="en-US" sz="1400" u="none" cap="none" strike="noStrike">
                <a:solidFill>
                  <a:srgbClr val="FF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content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=</a:t>
            </a:r>
            <a:r>
              <a:rPr b="0" i="0" lang="en-US" sz="1400" u="none" cap="none" strike="noStrike">
                <a:solidFill>
                  <a:srgbClr val="0000FF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"width=device-width, initial-scale=1.0"</a:t>
            </a:r>
            <a:r>
              <a:rPr b="0" i="0" lang="en-US" sz="1400" u="none" cap="none" strike="noStrike">
                <a:solidFill>
                  <a:srgbClr val="8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&gt;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0" marR="0" rtl="0" algn="just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None/>
            </a:pPr>
            <a:r>
              <a:rPr b="0" i="0" lang="en-US" sz="1400" u="none" cap="none" strike="noStrike">
                <a:solidFill>
                  <a:srgbClr val="8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&lt;/head&gt;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0" marR="0" rtl="0" algn="just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None/>
            </a:pPr>
            <a:r>
              <a:rPr b="0" i="0" lang="en-US" sz="1400" u="none" cap="none" strike="noStrike">
                <a:solidFill>
                  <a:srgbClr val="8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&lt;body&gt;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0" marR="0" rtl="0" algn="just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    </a:t>
            </a:r>
            <a:r>
              <a:rPr b="0" i="0" lang="en-US" sz="1400" u="none" cap="none" strike="noStrike">
                <a:solidFill>
                  <a:srgbClr val="8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&lt;picture&gt;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0" marR="0" rtl="0" algn="just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        </a:t>
            </a:r>
            <a:r>
              <a:rPr b="0" i="0" lang="en-US" sz="1400" u="none" cap="none" strike="noStrike">
                <a:solidFill>
                  <a:srgbClr val="8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&lt;source</a:t>
            </a:r>
            <a:r>
              <a:rPr b="0" i="0" lang="en-US" sz="1400" u="none" cap="none" strike="noStrike">
                <a:solidFill>
                  <a:srgbClr val="FF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 srcset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=</a:t>
            </a:r>
            <a:r>
              <a:rPr b="0" i="0" lang="en-US" sz="1400" u="none" cap="none" strike="noStrike">
                <a:solidFill>
                  <a:srgbClr val="0000FF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"small.png" </a:t>
            </a:r>
            <a:r>
              <a:rPr b="0" i="0" lang="en-US" sz="1400" u="none" cap="none" strike="noStrike">
                <a:solidFill>
                  <a:srgbClr val="FF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media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=</a:t>
            </a:r>
            <a:r>
              <a:rPr b="0" i="0" lang="en-US" sz="1400" u="none" cap="none" strike="noStrike">
                <a:solidFill>
                  <a:srgbClr val="0000FF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"(max-width: 600px)"</a:t>
            </a:r>
            <a:r>
              <a:rPr b="0" i="0" lang="en-US" sz="1400" u="none" cap="none" strike="noStrike">
                <a:solidFill>
                  <a:srgbClr val="8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&gt;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0" marR="0" rtl="0" algn="just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0" lvl="0" marL="127000" marR="0" rtl="0" algn="l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0" lvl="0" marL="127000" marR="0" rtl="0" algn="l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        </a:t>
            </a:r>
            <a:r>
              <a:rPr b="0" i="0" lang="en-US" sz="1400" u="none" cap="none" strike="noStrike">
                <a:solidFill>
                  <a:srgbClr val="8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&lt;source</a:t>
            </a:r>
            <a:r>
              <a:rPr b="0" i="0" lang="en-US" sz="1400" u="none" cap="none" strike="noStrike">
                <a:solidFill>
                  <a:srgbClr val="FF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 srcset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=</a:t>
            </a:r>
            <a:r>
              <a:rPr b="0" i="0" lang="en-US" sz="1400" u="none" cap="none" strike="noStrike">
                <a:solidFill>
                  <a:srgbClr val="0000FF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"normal.jpg"</a:t>
            </a:r>
            <a:r>
              <a:rPr b="0" i="0" lang="en-US" sz="1400" u="none" cap="none" strike="noStrike">
                <a:solidFill>
                  <a:srgbClr val="8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&gt;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0" marR="0" rtl="0" algn="just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0" lvl="0" marL="127000" marR="0" rtl="0" algn="l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0" lvl="0" marL="127000" marR="0" rtl="0" algn="l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        </a:t>
            </a:r>
            <a:r>
              <a:rPr b="0" i="0" lang="en-US" sz="1400" u="none" cap="none" strike="noStrike">
                <a:solidFill>
                  <a:srgbClr val="8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&lt;img</a:t>
            </a:r>
            <a:r>
              <a:rPr b="0" i="0" lang="en-US" sz="1400" u="none" cap="none" strike="noStrike">
                <a:solidFill>
                  <a:srgbClr val="FF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 src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=</a:t>
            </a:r>
            <a:r>
              <a:rPr b="0" i="0" lang="en-US" sz="1400" u="none" cap="none" strike="noStrike">
                <a:solidFill>
                  <a:srgbClr val="0000FF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"normal.jpg" </a:t>
            </a:r>
            <a:r>
              <a:rPr b="0" i="0" lang="en-US" sz="1400" u="none" cap="none" strike="noStrike">
                <a:solidFill>
                  <a:srgbClr val="FF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style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=</a:t>
            </a:r>
            <a:r>
              <a:rPr b="0" i="0" lang="en-US" sz="1400" u="none" cap="none" strike="noStrike">
                <a:solidFill>
                  <a:srgbClr val="0000FF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"width:auto;"</a:t>
            </a:r>
            <a:r>
              <a:rPr b="0" i="0" lang="en-US" sz="1400" u="none" cap="none" strike="noStrike">
                <a:solidFill>
                  <a:srgbClr val="8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&gt;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0" marR="0" rtl="0" algn="just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    </a:t>
            </a:r>
            <a:r>
              <a:rPr b="0" i="0" lang="en-US" sz="1400" u="none" cap="none" strike="noStrike">
                <a:solidFill>
                  <a:srgbClr val="8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&lt;/picture&gt;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0" marR="0" rtl="0" algn="just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    </a:t>
            </a:r>
            <a:r>
              <a:rPr b="0" i="0" lang="en-US" sz="1400" u="none" cap="none" strike="noStrike">
                <a:solidFill>
                  <a:srgbClr val="8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&lt;p&gt;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브라우저 너비를 변경해보세요.</a:t>
            </a:r>
            <a:r>
              <a:rPr b="0" i="0" lang="en-US" sz="1400" u="none" cap="none" strike="noStrike">
                <a:solidFill>
                  <a:srgbClr val="8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&lt;/p&gt;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0" marR="0" rtl="0" algn="just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None/>
            </a:pPr>
            <a:r>
              <a:rPr b="0" i="0" lang="en-US" sz="1400" u="none" cap="none" strike="noStrike">
                <a:solidFill>
                  <a:srgbClr val="8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&lt;/body&gt;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0" marR="0" rtl="0" algn="just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None/>
            </a:pPr>
            <a:r>
              <a:rPr b="0" i="0" lang="en-US" sz="1400" u="none" cap="none" strike="noStrike">
                <a:solidFill>
                  <a:srgbClr val="8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&lt;/html&gt;</a:t>
            </a:r>
            <a:endParaRPr b="0" i="0" sz="1400" u="none" cap="none" strike="noStrike">
              <a:solidFill>
                <a:srgbClr val="0000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370348c6162_0_1037"/>
          <p:cNvSpPr txBox="1"/>
          <p:nvPr>
            <p:ph type="title"/>
          </p:nvPr>
        </p:nvSpPr>
        <p:spPr>
          <a:xfrm>
            <a:off x="1125538" y="381000"/>
            <a:ext cx="7789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wentieth Century"/>
              <a:buNone/>
            </a:pPr>
            <a:r>
              <a:rPr lang="en-US"/>
              <a:t>실행 결과</a:t>
            </a:r>
            <a:endParaRPr/>
          </a:p>
        </p:txBody>
      </p:sp>
      <p:pic>
        <p:nvPicPr>
          <p:cNvPr id="282" name="Google Shape;282;g370348c6162_0_10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2648" y="1873350"/>
            <a:ext cx="3565038" cy="213584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g370348c6162_0_10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16444" y="1880166"/>
            <a:ext cx="2951552" cy="2129026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g370348c6162_0_1037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g370348c6162_0_1037"/>
          <p:cNvSpPr/>
          <p:nvPr/>
        </p:nvSpPr>
        <p:spPr>
          <a:xfrm>
            <a:off x="4409038" y="2525917"/>
            <a:ext cx="226200" cy="624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9050">
            <a:solidFill>
              <a:srgbClr val="6C84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370348c6162_0_837"/>
          <p:cNvSpPr txBox="1"/>
          <p:nvPr>
            <p:ph type="title"/>
          </p:nvPr>
        </p:nvSpPr>
        <p:spPr>
          <a:xfrm>
            <a:off x="1125538" y="381000"/>
            <a:ext cx="7789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wentieth Century"/>
              <a:buNone/>
            </a:pPr>
            <a:r>
              <a:rPr lang="en-US"/>
              <a:t>새로운 CSS. grid 레이아웃 </a:t>
            </a:r>
            <a:endParaRPr/>
          </a:p>
        </p:txBody>
      </p:sp>
      <p:sp>
        <p:nvSpPr>
          <p:cNvPr id="291" name="Google Shape;291;g370348c6162_0_837"/>
          <p:cNvSpPr txBox="1"/>
          <p:nvPr>
            <p:ph idx="1" type="body"/>
          </p:nvPr>
        </p:nvSpPr>
        <p:spPr>
          <a:xfrm>
            <a:off x="685800" y="1333500"/>
            <a:ext cx="8212200" cy="41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20040" lvl="0" marL="32004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Font typeface="Noto Sans Symbols"/>
              <a:buChar char="●"/>
            </a:pPr>
            <a:r>
              <a:rPr lang="en-US"/>
              <a:t>그리드 레이아웃은 가로 방향의 행(row)과 세로 방향의 행(column)으로 구성된다. </a:t>
            </a:r>
            <a:endParaRPr/>
          </a:p>
          <a:p>
            <a:pPr indent="-320040" lvl="0" marL="32004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40"/>
              <a:buFont typeface="Noto Sans Symbols"/>
              <a:buChar char="●"/>
            </a:pPr>
            <a:r>
              <a:rPr lang="en-US"/>
              <a:t>각 그리드에 항목을 배치하여 원하는 형태의 레이아웃을 만든다. </a:t>
            </a:r>
            <a:endParaRPr/>
          </a:p>
        </p:txBody>
      </p:sp>
      <p:pic>
        <p:nvPicPr>
          <p:cNvPr id="292" name="Google Shape;292;g370348c6162_0_8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80807" y="2857244"/>
            <a:ext cx="7182386" cy="30614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370348c6162_0_843"/>
          <p:cNvSpPr txBox="1"/>
          <p:nvPr>
            <p:ph type="title"/>
          </p:nvPr>
        </p:nvSpPr>
        <p:spPr>
          <a:xfrm>
            <a:off x="1125538" y="381000"/>
            <a:ext cx="7789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wentieth Century"/>
              <a:buNone/>
            </a:pPr>
            <a:r>
              <a:rPr lang="en-US"/>
              <a:t>예제</a:t>
            </a:r>
            <a:endParaRPr/>
          </a:p>
        </p:txBody>
      </p:sp>
      <p:sp>
        <p:nvSpPr>
          <p:cNvPr id="298" name="Google Shape;298;g370348c6162_0_843"/>
          <p:cNvSpPr txBox="1"/>
          <p:nvPr>
            <p:ph idx="1" type="body"/>
          </p:nvPr>
        </p:nvSpPr>
        <p:spPr>
          <a:xfrm>
            <a:off x="685800" y="1333500"/>
            <a:ext cx="8212200" cy="41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20040" lvl="0" marL="32004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Font typeface="Noto Sans Symbols"/>
              <a:buChar char="●"/>
            </a:pPr>
            <a:r>
              <a:rPr lang="en-US"/>
              <a:t>그리드 레이아웃을 이용하여 다음과 같은 형태의 웹페이지를 표시하는 소스를 보자.</a:t>
            </a:r>
            <a:endParaRPr/>
          </a:p>
        </p:txBody>
      </p:sp>
      <p:sp>
        <p:nvSpPr>
          <p:cNvPr id="299" name="Google Shape;299;g370348c6162_0_843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0" name="Google Shape;300;g370348c6162_0_8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85179" y="2502967"/>
            <a:ext cx="6803523" cy="2512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370348c6162_0_850"/>
          <p:cNvSpPr txBox="1"/>
          <p:nvPr>
            <p:ph type="title"/>
          </p:nvPr>
        </p:nvSpPr>
        <p:spPr>
          <a:xfrm>
            <a:off x="1125538" y="381000"/>
            <a:ext cx="7789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wentieth Century"/>
              <a:buNone/>
            </a:pPr>
            <a:r>
              <a:rPr lang="en-US"/>
              <a:t>Sol.</a:t>
            </a:r>
            <a:endParaRPr/>
          </a:p>
        </p:txBody>
      </p:sp>
      <p:sp>
        <p:nvSpPr>
          <p:cNvPr id="306" name="Google Shape;306;g370348c6162_0_850"/>
          <p:cNvSpPr txBox="1"/>
          <p:nvPr/>
        </p:nvSpPr>
        <p:spPr>
          <a:xfrm>
            <a:off x="553910" y="1874067"/>
            <a:ext cx="8212200" cy="4363800"/>
          </a:xfrm>
          <a:prstGeom prst="rect">
            <a:avLst/>
          </a:prstGeom>
          <a:solidFill>
            <a:srgbClr val="FFFFCC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kx="-1200090" rotWithShape="0" algn="bl" sy="23000">
              <a:srgbClr val="000000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127000" marR="0" rtl="0" algn="just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None/>
            </a:pPr>
            <a:r>
              <a:rPr b="0" i="0" lang="en-US" sz="1400" u="none" cap="none" strike="noStrike">
                <a:solidFill>
                  <a:srgbClr val="8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&lt;!DOCTYPE</a:t>
            </a:r>
            <a:r>
              <a:rPr b="0" i="0" lang="en-US" sz="1400" u="none" cap="none" strike="noStrike">
                <a:solidFill>
                  <a:srgbClr val="FF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 html</a:t>
            </a:r>
            <a:r>
              <a:rPr b="0" i="0" lang="en-US" sz="1400" u="none" cap="none" strike="noStrike">
                <a:solidFill>
                  <a:srgbClr val="8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&gt;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0" marR="0" rtl="0" algn="just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None/>
            </a:pPr>
            <a:r>
              <a:rPr b="0" i="0" lang="en-US" sz="1400" u="none" cap="none" strike="noStrike">
                <a:solidFill>
                  <a:srgbClr val="8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&lt;html&gt;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0" marR="0" rtl="0" algn="just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None/>
            </a:pPr>
            <a:r>
              <a:rPr b="0" i="0" lang="en-US" sz="1400" u="none" cap="none" strike="noStrike">
                <a:solidFill>
                  <a:srgbClr val="8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&lt;head&gt;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0" marR="0" rtl="0" algn="just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    </a:t>
            </a:r>
            <a:r>
              <a:rPr b="0" i="0" lang="en-US" sz="1400" u="none" cap="none" strike="noStrike">
                <a:solidFill>
                  <a:srgbClr val="8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&lt;style&gt;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0" marR="0" rtl="0" algn="just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        </a:t>
            </a:r>
            <a:r>
              <a:rPr b="0" i="0" lang="en-US" sz="1400" u="none" cap="none" strike="noStrike">
                <a:solidFill>
                  <a:srgbClr val="8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.container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 {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0" marR="0" rtl="0" algn="just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            </a:t>
            </a:r>
            <a:r>
              <a:rPr b="0" i="0" lang="en-US" sz="1400" u="none" cap="none" strike="noStrike">
                <a:solidFill>
                  <a:srgbClr val="FF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display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: </a:t>
            </a:r>
            <a:r>
              <a:rPr b="0" i="0" lang="en-US" sz="1400" u="none" cap="none" strike="noStrike">
                <a:solidFill>
                  <a:srgbClr val="0451A5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grid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;						// 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0" marR="0" rtl="0" algn="just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            </a:t>
            </a:r>
            <a:r>
              <a:rPr b="0" i="0" lang="en-US" sz="1400" u="none" cap="none" strike="noStrike">
                <a:solidFill>
                  <a:srgbClr val="FF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grid-template-columns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: </a:t>
            </a:r>
            <a:r>
              <a:rPr b="0" i="0" lang="en-US" sz="1400" u="none" cap="none" strike="noStrike">
                <a:solidFill>
                  <a:srgbClr val="0451A5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auto auto auto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;	// ②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0" marR="0" rtl="0" algn="just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            </a:t>
            </a:r>
            <a:r>
              <a:rPr b="0" i="0" lang="en-US" sz="1400" u="none" cap="none" strike="noStrike">
                <a:solidFill>
                  <a:srgbClr val="FF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background-color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: </a:t>
            </a:r>
            <a:r>
              <a:rPr b="0" i="0" lang="en-US" sz="1400" u="none" cap="none" strike="noStrike">
                <a:solidFill>
                  <a:srgbClr val="0451A5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#f7ef7e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0" marR="0" rtl="0" algn="just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            </a:t>
            </a:r>
            <a:r>
              <a:rPr b="0" i="0" lang="en-US" sz="1400" u="none" cap="none" strike="noStrike">
                <a:solidFill>
                  <a:srgbClr val="FF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padding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: </a:t>
            </a:r>
            <a:r>
              <a:rPr b="0" i="0" lang="en-US" sz="1400" u="none" cap="none" strike="noStrike">
                <a:solidFill>
                  <a:srgbClr val="098658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3px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0" marR="0" rtl="0" algn="just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        }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0" marR="0" rtl="0" algn="just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        </a:t>
            </a:r>
            <a:r>
              <a:rPr b="0" i="0" lang="en-US" sz="1400" u="none" cap="none" strike="noStrike">
                <a:solidFill>
                  <a:srgbClr val="8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.item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 {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0" marR="0" rtl="0" algn="just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            </a:t>
            </a:r>
            <a:r>
              <a:rPr b="0" i="0" lang="en-US" sz="1400" u="none" cap="none" strike="noStrike">
                <a:solidFill>
                  <a:srgbClr val="FF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background-color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: </a:t>
            </a:r>
            <a:r>
              <a:rPr b="0" i="0" lang="en-US" sz="1400" u="none" cap="none" strike="noStrike">
                <a:solidFill>
                  <a:srgbClr val="795E26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rgb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(</a:t>
            </a:r>
            <a:r>
              <a:rPr b="0" i="0" lang="en-US" sz="1400" u="none" cap="none" strike="noStrike">
                <a:solidFill>
                  <a:srgbClr val="098658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255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, </a:t>
            </a:r>
            <a:r>
              <a:rPr b="0" i="0" lang="en-US" sz="1400" u="none" cap="none" strike="noStrike">
                <a:solidFill>
                  <a:srgbClr val="098658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255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, </a:t>
            </a:r>
            <a:r>
              <a:rPr b="0" i="0" lang="en-US" sz="1400" u="none" cap="none" strike="noStrike">
                <a:solidFill>
                  <a:srgbClr val="098658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255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);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0" marR="0" rtl="0" algn="just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            </a:t>
            </a:r>
            <a:r>
              <a:rPr b="0" i="0" lang="en-US" sz="1400" u="none" cap="none" strike="noStrike">
                <a:solidFill>
                  <a:srgbClr val="FF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border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: </a:t>
            </a:r>
            <a:r>
              <a:rPr b="0" i="0" lang="en-US" sz="1400" u="none" cap="none" strike="noStrike">
                <a:solidFill>
                  <a:srgbClr val="098658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1px</a:t>
            </a:r>
            <a:r>
              <a:rPr b="0" i="0" lang="en-US" sz="1400" u="none" cap="none" strike="noStrike">
                <a:solidFill>
                  <a:srgbClr val="0451A5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 solid</a:t>
            </a:r>
            <a:r>
              <a:rPr b="0" i="0" lang="en-US" sz="1400" u="none" cap="none" strike="noStrike">
                <a:solidFill>
                  <a:srgbClr val="795E26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 rgb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(</a:t>
            </a:r>
            <a:r>
              <a:rPr b="0" i="0" lang="en-US" sz="1400" u="none" cap="none" strike="noStrike">
                <a:solidFill>
                  <a:srgbClr val="098658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0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, </a:t>
            </a:r>
            <a:r>
              <a:rPr b="0" i="0" lang="en-US" sz="1400" u="none" cap="none" strike="noStrike">
                <a:solidFill>
                  <a:srgbClr val="098658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0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, </a:t>
            </a:r>
            <a:r>
              <a:rPr b="0" i="0" lang="en-US" sz="1400" u="none" cap="none" strike="noStrike">
                <a:solidFill>
                  <a:srgbClr val="098658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0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);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0" marR="0" rtl="0" algn="just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            </a:t>
            </a:r>
            <a:r>
              <a:rPr b="0" i="0" lang="en-US" sz="1400" u="none" cap="none" strike="noStrike">
                <a:solidFill>
                  <a:srgbClr val="FF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padding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: </a:t>
            </a:r>
            <a:r>
              <a:rPr b="0" i="0" lang="en-US" sz="1400" u="none" cap="none" strike="noStrike">
                <a:solidFill>
                  <a:srgbClr val="098658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20px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0" marR="0" rtl="0" algn="just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            </a:t>
            </a:r>
            <a:r>
              <a:rPr b="0" i="0" lang="en-US" sz="1400" u="none" cap="none" strike="noStrike">
                <a:solidFill>
                  <a:srgbClr val="FF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font-size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: </a:t>
            </a:r>
            <a:r>
              <a:rPr b="0" i="0" lang="en-US" sz="1400" u="none" cap="none" strike="noStrike">
                <a:solidFill>
                  <a:srgbClr val="098658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30px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0" marR="0" rtl="0" algn="just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            </a:t>
            </a:r>
            <a:r>
              <a:rPr b="0" i="0" lang="en-US" sz="1400" u="none" cap="none" strike="noStrike">
                <a:solidFill>
                  <a:srgbClr val="FF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text-align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: </a:t>
            </a:r>
            <a:r>
              <a:rPr b="0" i="0" lang="en-US" sz="1400" u="none" cap="none" strike="noStrike">
                <a:solidFill>
                  <a:srgbClr val="0451A5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center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0" marR="0" rtl="0" algn="just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        }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0" marR="0" rtl="0" algn="just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    </a:t>
            </a:r>
            <a:r>
              <a:rPr b="0" i="0" lang="en-US" sz="1400" u="none" cap="none" strike="noStrike">
                <a:solidFill>
                  <a:srgbClr val="8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&lt;/style&gt;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0" marR="0" rtl="0" algn="just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None/>
            </a:pPr>
            <a:r>
              <a:rPr b="0" i="0" lang="en-US" sz="1400" u="none" cap="none" strike="noStrike">
                <a:solidFill>
                  <a:srgbClr val="8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&lt;/head&gt;</a:t>
            </a:r>
            <a:endParaRPr b="0" i="0" sz="1400" u="none" cap="none" strike="noStrike">
              <a:solidFill>
                <a:srgbClr val="0000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370348c6162_0_855"/>
          <p:cNvSpPr txBox="1"/>
          <p:nvPr>
            <p:ph type="title"/>
          </p:nvPr>
        </p:nvSpPr>
        <p:spPr>
          <a:xfrm>
            <a:off x="1125538" y="381000"/>
            <a:ext cx="7789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wentieth Century"/>
              <a:buNone/>
            </a:pPr>
            <a:r>
              <a:rPr lang="en-US"/>
              <a:t>Sol.</a:t>
            </a:r>
            <a:endParaRPr/>
          </a:p>
        </p:txBody>
      </p:sp>
      <p:sp>
        <p:nvSpPr>
          <p:cNvPr id="312" name="Google Shape;312;g370348c6162_0_855"/>
          <p:cNvSpPr txBox="1"/>
          <p:nvPr/>
        </p:nvSpPr>
        <p:spPr>
          <a:xfrm>
            <a:off x="553910" y="1874067"/>
            <a:ext cx="8212200" cy="4363800"/>
          </a:xfrm>
          <a:prstGeom prst="rect">
            <a:avLst/>
          </a:prstGeom>
          <a:solidFill>
            <a:srgbClr val="FFFFCC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kx="-1200090" rotWithShape="0" algn="bl" sy="23000">
              <a:srgbClr val="000000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127000" marR="0" rtl="0" algn="just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None/>
            </a:pPr>
            <a:r>
              <a:rPr b="0" i="0" lang="en-US" sz="1400" u="none" cap="none" strike="noStrike">
                <a:solidFill>
                  <a:srgbClr val="8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&lt;body&gt;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0" marR="0" rtl="0" algn="just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    </a:t>
            </a:r>
            <a:r>
              <a:rPr b="0" i="0" lang="en-US" sz="1400" u="none" cap="none" strike="noStrike">
                <a:solidFill>
                  <a:srgbClr val="8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&lt;div</a:t>
            </a:r>
            <a:r>
              <a:rPr b="0" i="0" lang="en-US" sz="1400" u="none" cap="none" strike="noStrike">
                <a:solidFill>
                  <a:srgbClr val="FF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 class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=</a:t>
            </a:r>
            <a:r>
              <a:rPr b="0" i="0" lang="en-US" sz="1400" u="none" cap="none" strike="noStrike">
                <a:solidFill>
                  <a:srgbClr val="0000FF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"container"</a:t>
            </a:r>
            <a:r>
              <a:rPr b="0" i="0" lang="en-US" sz="1400" u="none" cap="none" strike="noStrike">
                <a:solidFill>
                  <a:srgbClr val="8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&gt;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0" marR="0" rtl="0" algn="just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        </a:t>
            </a:r>
            <a:r>
              <a:rPr b="0" i="0" lang="en-US" sz="1400" u="none" cap="none" strike="noStrike">
                <a:solidFill>
                  <a:srgbClr val="8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&lt;div</a:t>
            </a:r>
            <a:r>
              <a:rPr b="0" i="0" lang="en-US" sz="1400" u="none" cap="none" strike="noStrike">
                <a:solidFill>
                  <a:srgbClr val="FF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 class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=</a:t>
            </a:r>
            <a:r>
              <a:rPr b="0" i="0" lang="en-US" sz="1400" u="none" cap="none" strike="noStrike">
                <a:solidFill>
                  <a:srgbClr val="0000FF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"item"</a:t>
            </a:r>
            <a:r>
              <a:rPr b="0" i="0" lang="en-US" sz="1400" u="none" cap="none" strike="noStrike">
                <a:solidFill>
                  <a:srgbClr val="8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&gt;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1</a:t>
            </a:r>
            <a:r>
              <a:rPr b="0" i="0" lang="en-US" sz="1400" u="none" cap="none" strike="noStrike">
                <a:solidFill>
                  <a:srgbClr val="8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&lt;/div&gt;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0" marR="0" rtl="0" algn="just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        </a:t>
            </a:r>
            <a:r>
              <a:rPr b="0" i="0" lang="en-US" sz="1400" u="none" cap="none" strike="noStrike">
                <a:solidFill>
                  <a:srgbClr val="8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&lt;div</a:t>
            </a:r>
            <a:r>
              <a:rPr b="0" i="0" lang="en-US" sz="1400" u="none" cap="none" strike="noStrike">
                <a:solidFill>
                  <a:srgbClr val="FF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 class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=</a:t>
            </a:r>
            <a:r>
              <a:rPr b="0" i="0" lang="en-US" sz="1400" u="none" cap="none" strike="noStrike">
                <a:solidFill>
                  <a:srgbClr val="0000FF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"item"</a:t>
            </a:r>
            <a:r>
              <a:rPr b="0" i="0" lang="en-US" sz="1400" u="none" cap="none" strike="noStrike">
                <a:solidFill>
                  <a:srgbClr val="8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&gt;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2</a:t>
            </a:r>
            <a:r>
              <a:rPr b="0" i="0" lang="en-US" sz="1400" u="none" cap="none" strike="noStrike">
                <a:solidFill>
                  <a:srgbClr val="8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&lt;/div&gt;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0" marR="0" rtl="0" algn="just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        </a:t>
            </a:r>
            <a:r>
              <a:rPr b="0" i="0" lang="en-US" sz="1400" u="none" cap="none" strike="noStrike">
                <a:solidFill>
                  <a:srgbClr val="8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&lt;div</a:t>
            </a:r>
            <a:r>
              <a:rPr b="0" i="0" lang="en-US" sz="1400" u="none" cap="none" strike="noStrike">
                <a:solidFill>
                  <a:srgbClr val="FF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 class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=</a:t>
            </a:r>
            <a:r>
              <a:rPr b="0" i="0" lang="en-US" sz="1400" u="none" cap="none" strike="noStrike">
                <a:solidFill>
                  <a:srgbClr val="0000FF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"item"</a:t>
            </a:r>
            <a:r>
              <a:rPr b="0" i="0" lang="en-US" sz="1400" u="none" cap="none" strike="noStrike">
                <a:solidFill>
                  <a:srgbClr val="8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&gt;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3</a:t>
            </a:r>
            <a:r>
              <a:rPr b="0" i="0" lang="en-US" sz="1400" u="none" cap="none" strike="noStrike">
                <a:solidFill>
                  <a:srgbClr val="8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&lt;/div&gt;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0" marR="0" rtl="0" algn="just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        </a:t>
            </a:r>
            <a:r>
              <a:rPr b="0" i="0" lang="en-US" sz="1400" u="none" cap="none" strike="noStrike">
                <a:solidFill>
                  <a:srgbClr val="8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&lt;div</a:t>
            </a:r>
            <a:r>
              <a:rPr b="0" i="0" lang="en-US" sz="1400" u="none" cap="none" strike="noStrike">
                <a:solidFill>
                  <a:srgbClr val="FF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 class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=</a:t>
            </a:r>
            <a:r>
              <a:rPr b="0" i="0" lang="en-US" sz="1400" u="none" cap="none" strike="noStrike">
                <a:solidFill>
                  <a:srgbClr val="0000FF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"item"</a:t>
            </a:r>
            <a:r>
              <a:rPr b="0" i="0" lang="en-US" sz="1400" u="none" cap="none" strike="noStrike">
                <a:solidFill>
                  <a:srgbClr val="8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&gt;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4</a:t>
            </a:r>
            <a:r>
              <a:rPr b="0" i="0" lang="en-US" sz="1400" u="none" cap="none" strike="noStrike">
                <a:solidFill>
                  <a:srgbClr val="8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&lt;/div&gt;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0" marR="0" rtl="0" algn="just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        </a:t>
            </a:r>
            <a:r>
              <a:rPr b="0" i="0" lang="en-US" sz="1400" u="none" cap="none" strike="noStrike">
                <a:solidFill>
                  <a:srgbClr val="8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&lt;div</a:t>
            </a:r>
            <a:r>
              <a:rPr b="0" i="0" lang="en-US" sz="1400" u="none" cap="none" strike="noStrike">
                <a:solidFill>
                  <a:srgbClr val="FF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 class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=</a:t>
            </a:r>
            <a:r>
              <a:rPr b="0" i="0" lang="en-US" sz="1400" u="none" cap="none" strike="noStrike">
                <a:solidFill>
                  <a:srgbClr val="0000FF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"item"</a:t>
            </a:r>
            <a:r>
              <a:rPr b="0" i="0" lang="en-US" sz="1400" u="none" cap="none" strike="noStrike">
                <a:solidFill>
                  <a:srgbClr val="8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&gt;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5</a:t>
            </a:r>
            <a:r>
              <a:rPr b="0" i="0" lang="en-US" sz="1400" u="none" cap="none" strike="noStrike">
                <a:solidFill>
                  <a:srgbClr val="8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&lt;/div&gt;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0" marR="0" rtl="0" algn="just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        </a:t>
            </a:r>
            <a:r>
              <a:rPr b="0" i="0" lang="en-US" sz="1400" u="none" cap="none" strike="noStrike">
                <a:solidFill>
                  <a:srgbClr val="8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&lt;div</a:t>
            </a:r>
            <a:r>
              <a:rPr b="0" i="0" lang="en-US" sz="1400" u="none" cap="none" strike="noStrike">
                <a:solidFill>
                  <a:srgbClr val="FF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 class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=</a:t>
            </a:r>
            <a:r>
              <a:rPr b="0" i="0" lang="en-US" sz="1400" u="none" cap="none" strike="noStrike">
                <a:solidFill>
                  <a:srgbClr val="0000FF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"item"</a:t>
            </a:r>
            <a:r>
              <a:rPr b="0" i="0" lang="en-US" sz="1400" u="none" cap="none" strike="noStrike">
                <a:solidFill>
                  <a:srgbClr val="8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&gt;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6</a:t>
            </a:r>
            <a:r>
              <a:rPr b="0" i="0" lang="en-US" sz="1400" u="none" cap="none" strike="noStrike">
                <a:solidFill>
                  <a:srgbClr val="8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&lt;/div&gt;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0" marR="0" rtl="0" algn="just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    </a:t>
            </a:r>
            <a:r>
              <a:rPr b="0" i="0" lang="en-US" sz="1400" u="none" cap="none" strike="noStrike">
                <a:solidFill>
                  <a:srgbClr val="8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&lt;/div&gt;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0" marR="0" rtl="0" algn="just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None/>
            </a:pPr>
            <a:r>
              <a:rPr b="0" i="0" lang="en-US" sz="1400" u="none" cap="none" strike="noStrike">
                <a:solidFill>
                  <a:srgbClr val="8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&lt;/body&gt;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0" marR="0" rtl="0" algn="just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None/>
            </a:pPr>
            <a:r>
              <a:rPr b="0" i="0" lang="en-US" sz="1400" u="none" cap="none" strike="noStrike">
                <a:solidFill>
                  <a:srgbClr val="8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&lt;/html&gt;</a:t>
            </a:r>
            <a:endParaRPr b="0" i="0" sz="1400" u="none" cap="none" strike="noStrike">
              <a:solidFill>
                <a:srgbClr val="0000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370348c6162_0_860"/>
          <p:cNvSpPr txBox="1"/>
          <p:nvPr>
            <p:ph type="title"/>
          </p:nvPr>
        </p:nvSpPr>
        <p:spPr>
          <a:xfrm>
            <a:off x="1125538" y="381000"/>
            <a:ext cx="7789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wentieth Century"/>
              <a:buNone/>
            </a:pPr>
            <a:r>
              <a:rPr lang="en-US"/>
              <a:t>fr 단위</a:t>
            </a:r>
            <a:endParaRPr/>
          </a:p>
        </p:txBody>
      </p:sp>
      <p:sp>
        <p:nvSpPr>
          <p:cNvPr id="318" name="Google Shape;318;g370348c6162_0_860"/>
          <p:cNvSpPr txBox="1"/>
          <p:nvPr>
            <p:ph idx="1" type="body"/>
          </p:nvPr>
        </p:nvSpPr>
        <p:spPr>
          <a:xfrm>
            <a:off x="685800" y="1333500"/>
            <a:ext cx="8212200" cy="41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20040" lvl="0" marL="32004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Font typeface="Noto Sans Symbols"/>
              <a:buChar char="●"/>
            </a:pPr>
            <a:r>
              <a:rPr lang="en-US"/>
              <a:t>그리드 레이아웃에서 많이 사용하는 크기 단위에 fr(fraction)이 있다. 이것은 각 열의 너비를 상대적으로 정의할 때 편리하다. </a:t>
            </a:r>
            <a:endParaRPr/>
          </a:p>
        </p:txBody>
      </p:sp>
      <p:sp>
        <p:nvSpPr>
          <p:cNvPr id="319" name="Google Shape;319;g370348c6162_0_860"/>
          <p:cNvSpPr txBox="1"/>
          <p:nvPr/>
        </p:nvSpPr>
        <p:spPr>
          <a:xfrm>
            <a:off x="553900" y="2498748"/>
            <a:ext cx="8212200" cy="2788800"/>
          </a:xfrm>
          <a:prstGeom prst="rect">
            <a:avLst/>
          </a:prstGeom>
          <a:solidFill>
            <a:srgbClr val="FFFFCC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kx="-1200090" rotWithShape="0" algn="bl" sy="23000">
              <a:srgbClr val="000000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127000" marR="0" rtl="0" algn="just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None/>
            </a:pPr>
            <a:r>
              <a:rPr b="0" i="0" lang="en-US" sz="1400" u="none" cap="none" strike="noStrike">
                <a:solidFill>
                  <a:srgbClr val="8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.container {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0" marR="0" rtl="0" algn="just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None/>
            </a:pPr>
            <a:r>
              <a:rPr b="0" i="0" lang="en-US" sz="1400" u="none" cap="none" strike="noStrike">
                <a:solidFill>
                  <a:srgbClr val="8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            display: grid;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0" marR="0" rtl="0" algn="just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None/>
            </a:pPr>
            <a:r>
              <a:rPr b="0" i="0" lang="en-US" sz="1400" u="none" cap="none" strike="noStrike">
                <a:solidFill>
                  <a:srgbClr val="8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            grid-template-columns: 1fr 1fr 1fr;    /* 1:1:1 */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0" marR="0" rtl="0" algn="just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None/>
            </a:pPr>
            <a:r>
              <a:rPr b="0" i="0" lang="en-US" sz="1400" u="none" cap="none" strike="noStrike">
                <a:solidFill>
                  <a:srgbClr val="8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        }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0" marR="0" rtl="0" algn="just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None/>
            </a:pPr>
            <a:r>
              <a:t/>
            </a:r>
            <a:endParaRPr b="0" i="0" sz="1400" u="none" cap="none" strike="noStrike">
              <a:solidFill>
                <a:srgbClr val="8000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0" lvl="0" marL="127000" marR="0" rtl="0" algn="just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None/>
            </a:pPr>
            <a:r>
              <a:t/>
            </a:r>
            <a:endParaRPr b="0" i="0" sz="1400" u="none" cap="none" strike="noStrike">
              <a:solidFill>
                <a:srgbClr val="8000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0" lvl="0" marL="127000" marR="0" rtl="0" algn="just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None/>
            </a:pPr>
            <a:r>
              <a:rPr b="0" i="0" lang="en-US" sz="1400" u="none" cap="none" strike="noStrike">
                <a:solidFill>
                  <a:srgbClr val="8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.container {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0" marR="0" rtl="0" algn="just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None/>
            </a:pPr>
            <a:r>
              <a:rPr b="0" i="0" lang="en-US" sz="1400" u="none" cap="none" strike="noStrike">
                <a:solidFill>
                  <a:srgbClr val="8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            display: grid;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0" marR="0" rtl="0" algn="just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None/>
            </a:pPr>
            <a:r>
              <a:rPr b="0" i="0" lang="en-US" sz="1400" u="none" cap="none" strike="noStrike">
                <a:solidFill>
                  <a:srgbClr val="8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            grid-template-columns: 1fr 2fr 2fr;   /* 1:2:2 */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0" marR="0" rtl="0" algn="just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None/>
            </a:pPr>
            <a:r>
              <a:rPr b="0" i="0" lang="en-US" sz="1400" u="none" cap="none" strike="noStrike">
                <a:solidFill>
                  <a:srgbClr val="8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        }</a:t>
            </a:r>
            <a:endParaRPr b="0" i="0" sz="1400" u="none" cap="none" strike="noStrike">
              <a:solidFill>
                <a:srgbClr val="0000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370348c6162_0_866"/>
          <p:cNvSpPr txBox="1"/>
          <p:nvPr>
            <p:ph type="title"/>
          </p:nvPr>
        </p:nvSpPr>
        <p:spPr>
          <a:xfrm>
            <a:off x="1125538" y="381000"/>
            <a:ext cx="7789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wentieth Century"/>
              <a:buNone/>
            </a:pPr>
            <a:r>
              <a:rPr lang="en-US"/>
              <a:t>그리드 항목에 이름 붙여서 배치하기</a:t>
            </a:r>
            <a:endParaRPr/>
          </a:p>
        </p:txBody>
      </p:sp>
      <p:sp>
        <p:nvSpPr>
          <p:cNvPr id="325" name="Google Shape;325;g370348c6162_0_866"/>
          <p:cNvSpPr txBox="1"/>
          <p:nvPr>
            <p:ph idx="1" type="body"/>
          </p:nvPr>
        </p:nvSpPr>
        <p:spPr>
          <a:xfrm>
            <a:off x="612648" y="1609254"/>
            <a:ext cx="8153400" cy="44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20040" lvl="0" marL="32004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Font typeface="Noto Sans Symbols"/>
              <a:buChar char="●"/>
            </a:pPr>
            <a:r>
              <a:rPr lang="en-US"/>
              <a:t>grid-area 속성을 이용하여 각 항목에 이름을 붙인 후에  컨테이너의 grid-template-areas 속성에 이름을 나열하는 것이다.</a:t>
            </a:r>
            <a:endParaRPr/>
          </a:p>
        </p:txBody>
      </p:sp>
      <p:sp>
        <p:nvSpPr>
          <p:cNvPr id="326" name="Google Shape;326;g370348c6162_0_866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7" name="Google Shape;327;g370348c6162_0_8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12339" y="2702458"/>
            <a:ext cx="6161531" cy="30102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370348c6162_0_873"/>
          <p:cNvSpPr txBox="1"/>
          <p:nvPr>
            <p:ph type="title"/>
          </p:nvPr>
        </p:nvSpPr>
        <p:spPr>
          <a:xfrm>
            <a:off x="1125538" y="381000"/>
            <a:ext cx="7789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wentieth Century"/>
              <a:buNone/>
            </a:pPr>
            <a:r>
              <a:rPr lang="en-US"/>
              <a:t>Sol.</a:t>
            </a:r>
            <a:endParaRPr/>
          </a:p>
        </p:txBody>
      </p:sp>
      <p:sp>
        <p:nvSpPr>
          <p:cNvPr id="333" name="Google Shape;333;g370348c6162_0_873"/>
          <p:cNvSpPr txBox="1"/>
          <p:nvPr/>
        </p:nvSpPr>
        <p:spPr>
          <a:xfrm>
            <a:off x="553900" y="1058500"/>
            <a:ext cx="8212200" cy="5799600"/>
          </a:xfrm>
          <a:prstGeom prst="rect">
            <a:avLst/>
          </a:prstGeom>
          <a:solidFill>
            <a:srgbClr val="FFFFCC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kx="-1200090" rotWithShape="0" algn="bl" sy="23000">
              <a:srgbClr val="000000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127000" marR="0" rtl="0" algn="just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None/>
            </a:pPr>
            <a:r>
              <a:rPr b="0" i="0" lang="en-US" sz="1400" u="none" cap="none" strike="noStrike">
                <a:solidFill>
                  <a:srgbClr val="8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&lt;!DOCTYPE</a:t>
            </a:r>
            <a:r>
              <a:rPr b="0" i="0" lang="en-US" sz="1400" u="none" cap="none" strike="noStrike">
                <a:solidFill>
                  <a:srgbClr val="FF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 html</a:t>
            </a:r>
            <a:r>
              <a:rPr b="0" i="0" lang="en-US" sz="1400" u="none" cap="none" strike="noStrike">
                <a:solidFill>
                  <a:srgbClr val="8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&gt;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0" marR="0" rtl="0" algn="l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None/>
            </a:pPr>
            <a:r>
              <a:rPr b="0" i="0" lang="en-US" sz="1400" u="none" cap="none" strike="noStrike">
                <a:solidFill>
                  <a:srgbClr val="8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&lt;html&gt;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0" marR="0" rtl="0" algn="l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None/>
            </a:pPr>
            <a:r>
              <a:rPr b="0" i="0" lang="en-US" sz="1400" u="none" cap="none" strike="noStrike">
                <a:solidFill>
                  <a:srgbClr val="8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&lt;head&gt;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0" marR="0" rtl="0" algn="just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    </a:t>
            </a:r>
            <a:r>
              <a:rPr b="0" i="0" lang="en-US" sz="1400" u="none" cap="none" strike="noStrike">
                <a:solidFill>
                  <a:srgbClr val="8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&lt;style&gt;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0" marR="0" rtl="0" algn="just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        </a:t>
            </a:r>
            <a:r>
              <a:rPr b="0" i="0" lang="en-US" sz="1400" u="none" cap="none" strike="noStrike">
                <a:solidFill>
                  <a:srgbClr val="8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.item1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 {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0" marR="0" rtl="0" algn="just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            </a:t>
            </a:r>
            <a:r>
              <a:rPr b="0" i="0" lang="en-US" sz="1400" u="none" cap="none" strike="noStrike">
                <a:solidFill>
                  <a:srgbClr val="FF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grid-area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: header;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0" marR="0" rtl="0" algn="just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            </a:t>
            </a:r>
            <a:r>
              <a:rPr b="0" i="0" lang="en-US" sz="1400" u="none" cap="none" strike="noStrike">
                <a:solidFill>
                  <a:srgbClr val="FF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background-color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: </a:t>
            </a:r>
            <a:r>
              <a:rPr b="0" i="0" lang="en-US" sz="1400" u="none" cap="none" strike="noStrike">
                <a:solidFill>
                  <a:srgbClr val="0451A5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#2ea155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0" marR="0" rtl="0" algn="just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        }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0" marR="0" rtl="0" algn="just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        </a:t>
            </a:r>
            <a:r>
              <a:rPr b="0" i="0" lang="en-US" sz="1400" u="none" cap="none" strike="noStrike">
                <a:solidFill>
                  <a:srgbClr val="8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.item2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 {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0" marR="0" rtl="0" algn="just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            </a:t>
            </a:r>
            <a:r>
              <a:rPr b="0" i="0" lang="en-US" sz="1400" u="none" cap="none" strike="noStrike">
                <a:solidFill>
                  <a:srgbClr val="FF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grid-area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: </a:t>
            </a:r>
            <a:r>
              <a:rPr b="0" i="0" lang="en-US" sz="1400" u="none" cap="none" strike="noStrike">
                <a:solidFill>
                  <a:srgbClr val="0451A5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menu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0" marR="0" rtl="0" algn="just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            </a:t>
            </a:r>
            <a:r>
              <a:rPr b="0" i="0" lang="en-US" sz="1400" u="none" cap="none" strike="noStrike">
                <a:solidFill>
                  <a:srgbClr val="FF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background-color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: </a:t>
            </a:r>
            <a:r>
              <a:rPr b="0" i="0" lang="en-US" sz="1400" u="none" cap="none" strike="noStrike">
                <a:solidFill>
                  <a:srgbClr val="0451A5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#605ece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0" marR="0" rtl="0" algn="just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        }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0" marR="0" rtl="0" algn="just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        </a:t>
            </a:r>
            <a:r>
              <a:rPr b="0" i="0" lang="en-US" sz="1400" u="none" cap="none" strike="noStrike">
                <a:solidFill>
                  <a:srgbClr val="8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.item3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 {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0" marR="0" rtl="0" algn="just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            </a:t>
            </a:r>
            <a:r>
              <a:rPr b="0" i="0" lang="en-US" sz="1400" u="none" cap="none" strike="noStrike">
                <a:solidFill>
                  <a:srgbClr val="FF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grid-area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: article;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0" marR="0" rtl="0" algn="just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            </a:t>
            </a:r>
            <a:r>
              <a:rPr b="0" i="0" lang="en-US" sz="1400" u="none" cap="none" strike="noStrike">
                <a:solidFill>
                  <a:srgbClr val="FF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background-color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: </a:t>
            </a:r>
            <a:r>
              <a:rPr b="0" i="0" lang="en-US" sz="1400" u="none" cap="none" strike="noStrike">
                <a:solidFill>
                  <a:srgbClr val="0451A5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#ee79b4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0" marR="0" rtl="0" algn="just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        }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0" marR="0" rtl="0" algn="just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        </a:t>
            </a:r>
            <a:r>
              <a:rPr b="0" i="0" lang="en-US" sz="1400" u="none" cap="none" strike="noStrike">
                <a:solidFill>
                  <a:srgbClr val="8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.item4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 {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0" marR="0" rtl="0" algn="just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            </a:t>
            </a:r>
            <a:r>
              <a:rPr b="0" i="0" lang="en-US" sz="1400" u="none" cap="none" strike="noStrike">
                <a:solidFill>
                  <a:srgbClr val="FF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grid-area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: sidebar;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0" marR="0" rtl="0" algn="just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            </a:t>
            </a:r>
            <a:r>
              <a:rPr b="0" i="0" lang="en-US" sz="1400" u="none" cap="none" strike="noStrike">
                <a:solidFill>
                  <a:srgbClr val="FF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background-color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: </a:t>
            </a:r>
            <a:r>
              <a:rPr b="0" i="0" lang="en-US" sz="1400" u="none" cap="none" strike="noStrike">
                <a:solidFill>
                  <a:srgbClr val="0451A5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#bff35e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0" marR="0" rtl="0" algn="just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        }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0" marR="0" rtl="0" algn="just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        </a:t>
            </a:r>
            <a:r>
              <a:rPr b="0" i="0" lang="en-US" sz="1400" u="none" cap="none" strike="noStrike">
                <a:solidFill>
                  <a:srgbClr val="8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.item5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 {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0" marR="0" rtl="0" algn="just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            </a:t>
            </a:r>
            <a:r>
              <a:rPr b="0" i="0" lang="en-US" sz="1400" u="none" cap="none" strike="noStrike">
                <a:solidFill>
                  <a:srgbClr val="FF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grid-area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: footer;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0" marR="0" rtl="0" algn="just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            </a:t>
            </a:r>
            <a:r>
              <a:rPr b="0" i="0" lang="en-US" sz="1400" u="none" cap="none" strike="noStrike">
                <a:solidFill>
                  <a:srgbClr val="FF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background-color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: </a:t>
            </a:r>
            <a:r>
              <a:rPr b="0" i="0" lang="en-US" sz="1400" u="none" cap="none" strike="noStrike">
                <a:solidFill>
                  <a:srgbClr val="0451A5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#f3db72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0" marR="0" rtl="0" algn="just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        }</a:t>
            </a:r>
            <a:endParaRPr b="0" i="0" sz="1400" u="none" cap="none" strike="noStrike">
              <a:solidFill>
                <a:srgbClr val="0000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370348c6162_0_0"/>
          <p:cNvSpPr txBox="1"/>
          <p:nvPr>
            <p:ph type="title"/>
          </p:nvPr>
        </p:nvSpPr>
        <p:spPr>
          <a:xfrm>
            <a:off x="1125538" y="381000"/>
            <a:ext cx="7789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wentieth Century"/>
              <a:buNone/>
            </a:pPr>
            <a:r>
              <a:rPr lang="en-US"/>
              <a:t>뷰포트</a:t>
            </a:r>
            <a:endParaRPr/>
          </a:p>
        </p:txBody>
      </p:sp>
      <p:sp>
        <p:nvSpPr>
          <p:cNvPr id="83" name="Google Shape;83;g370348c6162_0_0"/>
          <p:cNvSpPr txBox="1"/>
          <p:nvPr>
            <p:ph idx="1" type="body"/>
          </p:nvPr>
        </p:nvSpPr>
        <p:spPr>
          <a:xfrm>
            <a:off x="685800" y="1333500"/>
            <a:ext cx="8212200" cy="41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20040" lvl="0" marL="32004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Font typeface="Noto Sans Symbols"/>
              <a:buChar char="●"/>
            </a:pPr>
            <a:r>
              <a:rPr lang="en-US"/>
              <a:t>뷰포트(viewport)는 모바일 장치가 가지고 있는 화면의 가시 영역(실제 내용이 표시되는 부분)으로 정의된다.</a:t>
            </a:r>
            <a:endParaRPr/>
          </a:p>
          <a:p>
            <a:pPr indent="-320040" lvl="0" marL="32004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40"/>
              <a:buFont typeface="Noto Sans Symbols"/>
              <a:buChar char="●"/>
            </a:pPr>
            <a:r>
              <a:rPr lang="en-US"/>
              <a:t>아이폰은 기본적으로 980px 크기의 뷰포트를 가정하므로 980px 크기로 표시하려고 하는 것이다. 이것을 방지하려면 개발자가 웹페이지에 장치의 해상도로 뷰포트를 지정하는 문장을 추가해야 한다. </a:t>
            </a:r>
            <a:endParaRPr/>
          </a:p>
        </p:txBody>
      </p:sp>
      <p:pic>
        <p:nvPicPr>
          <p:cNvPr id="84" name="Google Shape;84;g370348c6162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92696" y="3497404"/>
            <a:ext cx="4484143" cy="29795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370348c6162_0_878"/>
          <p:cNvSpPr txBox="1"/>
          <p:nvPr>
            <p:ph type="title"/>
          </p:nvPr>
        </p:nvSpPr>
        <p:spPr>
          <a:xfrm>
            <a:off x="1125538" y="381000"/>
            <a:ext cx="7789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wentieth Century"/>
              <a:buNone/>
            </a:pPr>
            <a:r>
              <a:rPr lang="en-US"/>
              <a:t>Sol.</a:t>
            </a:r>
            <a:endParaRPr/>
          </a:p>
        </p:txBody>
      </p:sp>
      <p:sp>
        <p:nvSpPr>
          <p:cNvPr id="339" name="Google Shape;339;g370348c6162_0_878"/>
          <p:cNvSpPr txBox="1"/>
          <p:nvPr/>
        </p:nvSpPr>
        <p:spPr>
          <a:xfrm>
            <a:off x="553900" y="982300"/>
            <a:ext cx="8212200" cy="5875800"/>
          </a:xfrm>
          <a:prstGeom prst="rect">
            <a:avLst/>
          </a:prstGeom>
          <a:solidFill>
            <a:srgbClr val="FFFFCC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kx="-1200090" rotWithShape="0" algn="bl" sy="23000">
              <a:srgbClr val="000000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127000" marR="0" rtl="0" algn="just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        </a:t>
            </a:r>
            <a:r>
              <a:rPr b="0" i="0" lang="en-US" sz="1400" u="none" cap="none" strike="noStrike">
                <a:solidFill>
                  <a:srgbClr val="8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.container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 {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0" marR="0" rtl="0" algn="l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            </a:t>
            </a:r>
            <a:r>
              <a:rPr b="0" i="0" lang="en-US" sz="1400" u="none" cap="none" strike="noStrike">
                <a:solidFill>
                  <a:srgbClr val="FF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display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: </a:t>
            </a:r>
            <a:r>
              <a:rPr b="0" i="0" lang="en-US" sz="1400" u="none" cap="none" strike="noStrike">
                <a:solidFill>
                  <a:srgbClr val="0451A5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grid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0" marR="0" rtl="0" algn="just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            </a:t>
            </a:r>
            <a:r>
              <a:rPr b="0" i="0" lang="en-US" sz="1400" u="none" cap="none" strike="noStrike">
                <a:solidFill>
                  <a:srgbClr val="FF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height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: </a:t>
            </a:r>
            <a:r>
              <a:rPr b="0" i="0" lang="en-US" sz="1400" u="none" cap="none" strike="noStrike">
                <a:solidFill>
                  <a:srgbClr val="098658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300px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0" marR="0" rtl="0" algn="just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            </a:t>
            </a:r>
            <a:r>
              <a:rPr b="0" i="0" lang="en-US" sz="1400" u="none" cap="none" strike="noStrike">
                <a:solidFill>
                  <a:srgbClr val="FF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grid-template-columns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: </a:t>
            </a:r>
            <a:r>
              <a:rPr b="0" i="0" lang="en-US" sz="1400" u="none" cap="none" strike="noStrike">
                <a:solidFill>
                  <a:srgbClr val="098658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1fr 1fr 1fr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0" marR="0" rtl="0" algn="l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            </a:t>
            </a:r>
            <a:r>
              <a:rPr b="0" i="0" lang="en-US" sz="1400" u="none" cap="none" strike="noStrike">
                <a:solidFill>
                  <a:srgbClr val="FF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grid-template-rows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: </a:t>
            </a:r>
            <a:r>
              <a:rPr b="0" i="0" lang="en-US" sz="1400" u="none" cap="none" strike="noStrike">
                <a:solidFill>
                  <a:srgbClr val="098658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1fr 1fr 1fr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0" marR="0" rtl="0" algn="l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            </a:t>
            </a:r>
            <a:r>
              <a:rPr b="0" i="0" lang="en-US" sz="1400" u="none" cap="none" strike="noStrike">
                <a:solidFill>
                  <a:srgbClr val="FF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grid-template-areas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0" marR="0" rtl="0" algn="l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                </a:t>
            </a:r>
            <a:r>
              <a:rPr b="0" i="0" lang="en-US" sz="1400" u="none" cap="none" strike="noStrike">
                <a:solidFill>
                  <a:srgbClr val="A31515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'header header header'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0" marR="0" rtl="0" algn="just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                </a:t>
            </a:r>
            <a:r>
              <a:rPr b="0" i="0" lang="en-US" sz="1400" u="none" cap="none" strike="noStrike">
                <a:solidFill>
                  <a:srgbClr val="A31515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'menu article  sidebar'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0" marR="0" rtl="0" algn="l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                </a:t>
            </a:r>
            <a:r>
              <a:rPr b="0" i="0" lang="en-US" sz="1400" u="none" cap="none" strike="noStrike">
                <a:solidFill>
                  <a:srgbClr val="A31515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'menu footer footer'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0" marR="0" rtl="0" algn="just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            </a:t>
            </a:r>
            <a:r>
              <a:rPr b="0" i="0" lang="en-US" sz="1400" u="none" cap="none" strike="noStrike">
                <a:solidFill>
                  <a:srgbClr val="FF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gap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: </a:t>
            </a:r>
            <a:r>
              <a:rPr b="0" i="0" lang="en-US" sz="1400" u="none" cap="none" strike="noStrike">
                <a:solidFill>
                  <a:srgbClr val="098658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5px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0" marR="0" rtl="0" algn="just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            </a:t>
            </a:r>
            <a:r>
              <a:rPr b="0" i="0" lang="en-US" sz="1400" u="none" cap="none" strike="noStrike">
                <a:solidFill>
                  <a:srgbClr val="FF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background-color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: </a:t>
            </a:r>
            <a:r>
              <a:rPr b="0" i="0" lang="en-US" sz="1400" u="none" cap="none" strike="noStrike">
                <a:solidFill>
                  <a:srgbClr val="0451A5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#ece6af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0" marR="0" rtl="0" algn="just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            </a:t>
            </a:r>
            <a:r>
              <a:rPr b="0" i="0" lang="en-US" sz="1400" u="none" cap="none" strike="noStrike">
                <a:solidFill>
                  <a:srgbClr val="FF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padding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: </a:t>
            </a:r>
            <a:r>
              <a:rPr b="0" i="0" lang="en-US" sz="1400" u="none" cap="none" strike="noStrike">
                <a:solidFill>
                  <a:srgbClr val="098658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5px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0" marR="0" rtl="0" algn="just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        }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0" marR="0" rtl="0" algn="just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    </a:t>
            </a:r>
            <a:r>
              <a:rPr b="0" i="0" lang="en-US" sz="1400" u="none" cap="none" strike="noStrike">
                <a:solidFill>
                  <a:srgbClr val="8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&lt;/style&gt;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0" marR="0" rtl="0" algn="just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None/>
            </a:pPr>
            <a:r>
              <a:rPr b="0" i="0" lang="en-US" sz="1400" u="none" cap="none" strike="noStrike">
                <a:solidFill>
                  <a:srgbClr val="8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&lt;/head&gt;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0" marR="0" rtl="0" algn="just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None/>
            </a:pPr>
            <a:r>
              <a:rPr b="0" i="0" lang="en-US" sz="1400" u="none" cap="none" strike="noStrike">
                <a:solidFill>
                  <a:srgbClr val="8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&lt;body&gt;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0" marR="0" rtl="0" algn="just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    </a:t>
            </a:r>
            <a:r>
              <a:rPr b="0" i="0" lang="en-US" sz="1400" u="none" cap="none" strike="noStrike">
                <a:solidFill>
                  <a:srgbClr val="8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&lt;div</a:t>
            </a:r>
            <a:r>
              <a:rPr b="0" i="0" lang="en-US" sz="1400" u="none" cap="none" strike="noStrike">
                <a:solidFill>
                  <a:srgbClr val="FF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 class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=</a:t>
            </a:r>
            <a:r>
              <a:rPr b="0" i="0" lang="en-US" sz="1400" u="none" cap="none" strike="noStrike">
                <a:solidFill>
                  <a:srgbClr val="0000FF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"container"</a:t>
            </a:r>
            <a:r>
              <a:rPr b="0" i="0" lang="en-US" sz="1400" u="none" cap="none" strike="noStrike">
                <a:solidFill>
                  <a:srgbClr val="8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&gt;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0" marR="0" rtl="0" algn="just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        </a:t>
            </a:r>
            <a:r>
              <a:rPr b="0" i="0" lang="en-US" sz="1400" u="none" cap="none" strike="noStrike">
                <a:solidFill>
                  <a:srgbClr val="8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&lt;div</a:t>
            </a:r>
            <a:r>
              <a:rPr b="0" i="0" lang="en-US" sz="1400" u="none" cap="none" strike="noStrike">
                <a:solidFill>
                  <a:srgbClr val="FF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 class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=</a:t>
            </a:r>
            <a:r>
              <a:rPr b="0" i="0" lang="en-US" sz="1400" u="none" cap="none" strike="noStrike">
                <a:solidFill>
                  <a:srgbClr val="0000FF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"item1"</a:t>
            </a:r>
            <a:r>
              <a:rPr b="0" i="0" lang="en-US" sz="1400" u="none" cap="none" strike="noStrike">
                <a:solidFill>
                  <a:srgbClr val="8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&gt;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Header</a:t>
            </a:r>
            <a:r>
              <a:rPr b="0" i="0" lang="en-US" sz="1400" u="none" cap="none" strike="noStrike">
                <a:solidFill>
                  <a:srgbClr val="8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&lt;/div&gt;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0" marR="0" rtl="0" algn="just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        </a:t>
            </a:r>
            <a:r>
              <a:rPr b="0" i="0" lang="en-US" sz="1400" u="none" cap="none" strike="noStrike">
                <a:solidFill>
                  <a:srgbClr val="8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&lt;div</a:t>
            </a:r>
            <a:r>
              <a:rPr b="0" i="0" lang="en-US" sz="1400" u="none" cap="none" strike="noStrike">
                <a:solidFill>
                  <a:srgbClr val="FF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 class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=</a:t>
            </a:r>
            <a:r>
              <a:rPr b="0" i="0" lang="en-US" sz="1400" u="none" cap="none" strike="noStrike">
                <a:solidFill>
                  <a:srgbClr val="0000FF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"item2"</a:t>
            </a:r>
            <a:r>
              <a:rPr b="0" i="0" lang="en-US" sz="1400" u="none" cap="none" strike="noStrike">
                <a:solidFill>
                  <a:srgbClr val="8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&gt;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Menu</a:t>
            </a:r>
            <a:r>
              <a:rPr b="0" i="0" lang="en-US" sz="1400" u="none" cap="none" strike="noStrike">
                <a:solidFill>
                  <a:srgbClr val="8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&lt;/div&gt;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0" marR="0" rtl="0" algn="just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        </a:t>
            </a:r>
            <a:r>
              <a:rPr b="0" i="0" lang="en-US" sz="1400" u="none" cap="none" strike="noStrike">
                <a:solidFill>
                  <a:srgbClr val="8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&lt;div</a:t>
            </a:r>
            <a:r>
              <a:rPr b="0" i="0" lang="en-US" sz="1400" u="none" cap="none" strike="noStrike">
                <a:solidFill>
                  <a:srgbClr val="FF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 class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=</a:t>
            </a:r>
            <a:r>
              <a:rPr b="0" i="0" lang="en-US" sz="1400" u="none" cap="none" strike="noStrike">
                <a:solidFill>
                  <a:srgbClr val="0000FF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"item3"</a:t>
            </a:r>
            <a:r>
              <a:rPr b="0" i="0" lang="en-US" sz="1400" u="none" cap="none" strike="noStrike">
                <a:solidFill>
                  <a:srgbClr val="8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&gt;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Main</a:t>
            </a:r>
            <a:r>
              <a:rPr b="0" i="0" lang="en-US" sz="1400" u="none" cap="none" strike="noStrike">
                <a:solidFill>
                  <a:srgbClr val="8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&lt;/div&gt;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0" marR="0" rtl="0" algn="just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        </a:t>
            </a:r>
            <a:r>
              <a:rPr b="0" i="0" lang="en-US" sz="1400" u="none" cap="none" strike="noStrike">
                <a:solidFill>
                  <a:srgbClr val="8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&lt;div</a:t>
            </a:r>
            <a:r>
              <a:rPr b="0" i="0" lang="en-US" sz="1400" u="none" cap="none" strike="noStrike">
                <a:solidFill>
                  <a:srgbClr val="FF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 class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=</a:t>
            </a:r>
            <a:r>
              <a:rPr b="0" i="0" lang="en-US" sz="1400" u="none" cap="none" strike="noStrike">
                <a:solidFill>
                  <a:srgbClr val="0000FF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"item4"</a:t>
            </a:r>
            <a:r>
              <a:rPr b="0" i="0" lang="en-US" sz="1400" u="none" cap="none" strike="noStrike">
                <a:solidFill>
                  <a:srgbClr val="8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&gt;SideBar&lt;/div&gt;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0" marR="0" rtl="0" algn="just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        </a:t>
            </a:r>
            <a:r>
              <a:rPr b="0" i="0" lang="en-US" sz="1400" u="none" cap="none" strike="noStrike">
                <a:solidFill>
                  <a:srgbClr val="8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&lt;div</a:t>
            </a:r>
            <a:r>
              <a:rPr b="0" i="0" lang="en-US" sz="1400" u="none" cap="none" strike="noStrike">
                <a:solidFill>
                  <a:srgbClr val="FF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 class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=</a:t>
            </a:r>
            <a:r>
              <a:rPr b="0" i="0" lang="en-US" sz="1400" u="none" cap="none" strike="noStrike">
                <a:solidFill>
                  <a:srgbClr val="0000FF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"item5"</a:t>
            </a:r>
            <a:r>
              <a:rPr b="0" i="0" lang="en-US" sz="1400" u="none" cap="none" strike="noStrike">
                <a:solidFill>
                  <a:srgbClr val="8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&gt;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Footer</a:t>
            </a:r>
            <a:r>
              <a:rPr b="0" i="0" lang="en-US" sz="1400" u="none" cap="none" strike="noStrike">
                <a:solidFill>
                  <a:srgbClr val="8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&lt;/div&gt;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0" marR="0" rtl="0" algn="just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    </a:t>
            </a:r>
            <a:r>
              <a:rPr b="0" i="0" lang="en-US" sz="1400" u="none" cap="none" strike="noStrike">
                <a:solidFill>
                  <a:srgbClr val="8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&lt;/div&gt;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0" marR="0" rtl="0" algn="just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None/>
            </a:pPr>
            <a:r>
              <a:rPr b="0" i="0" lang="en-US" sz="1400" u="none" cap="none" strike="noStrike">
                <a:solidFill>
                  <a:srgbClr val="8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&lt;/body&gt;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0" marR="0" rtl="0" algn="just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None/>
            </a:pPr>
            <a:r>
              <a:rPr b="0" i="0" lang="en-US" sz="1400" u="none" cap="none" strike="noStrike">
                <a:solidFill>
                  <a:srgbClr val="8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&lt;/html&gt;</a:t>
            </a:r>
            <a:endParaRPr b="0" i="0" sz="1400" u="none" cap="none" strike="noStrike">
              <a:solidFill>
                <a:srgbClr val="0000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370348c6162_0_883"/>
          <p:cNvSpPr txBox="1"/>
          <p:nvPr>
            <p:ph type="title"/>
          </p:nvPr>
        </p:nvSpPr>
        <p:spPr>
          <a:xfrm>
            <a:off x="1125538" y="381000"/>
            <a:ext cx="7789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wentieth Century"/>
              <a:buNone/>
            </a:pPr>
            <a:r>
              <a:rPr lang="en-US"/>
              <a:t>grid 레이아웃을 이용한 반응형 웹디자인</a:t>
            </a:r>
            <a:endParaRPr/>
          </a:p>
        </p:txBody>
      </p:sp>
      <p:sp>
        <p:nvSpPr>
          <p:cNvPr id="345" name="Google Shape;345;g370348c6162_0_883"/>
          <p:cNvSpPr txBox="1"/>
          <p:nvPr>
            <p:ph idx="1" type="body"/>
          </p:nvPr>
        </p:nvSpPr>
        <p:spPr>
          <a:xfrm>
            <a:off x="612648" y="1573040"/>
            <a:ext cx="8153400" cy="44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20040" lvl="0" marL="32004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Font typeface="Noto Sans Symbols"/>
              <a:buChar char="●"/>
            </a:pPr>
            <a:r>
              <a:rPr lang="en-US"/>
              <a:t>grid 레이아웃에서도 미디어 쿼리의 결과에 따라서 그리드의 열이나 행의 수를 변경할 수 있다. 예를 들어서 화면의 너비가 800픽셀보다 작으면 모든 요소들은 1열로 배치하도록 앞의 소스를 변경해보자. </a:t>
            </a:r>
            <a:endParaRPr/>
          </a:p>
        </p:txBody>
      </p:sp>
      <p:pic>
        <p:nvPicPr>
          <p:cNvPr id="346" name="Google Shape;346;g370348c6162_0_8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34913" y="2891169"/>
            <a:ext cx="3096285" cy="25451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g370348c6162_0_88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6170" y="2891169"/>
            <a:ext cx="5035221" cy="2550177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g370348c6162_0_883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370348c6162_0_891"/>
          <p:cNvSpPr txBox="1"/>
          <p:nvPr>
            <p:ph type="title"/>
          </p:nvPr>
        </p:nvSpPr>
        <p:spPr>
          <a:xfrm>
            <a:off x="1125538" y="381000"/>
            <a:ext cx="7789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wentieth Century"/>
              <a:buNone/>
            </a:pPr>
            <a:r>
              <a:rPr lang="en-US"/>
              <a:t>Sol.</a:t>
            </a:r>
            <a:endParaRPr/>
          </a:p>
        </p:txBody>
      </p:sp>
      <p:sp>
        <p:nvSpPr>
          <p:cNvPr id="354" name="Google Shape;354;g370348c6162_0_891"/>
          <p:cNvSpPr txBox="1"/>
          <p:nvPr/>
        </p:nvSpPr>
        <p:spPr>
          <a:xfrm>
            <a:off x="553900" y="1013400"/>
            <a:ext cx="8212200" cy="5844600"/>
          </a:xfrm>
          <a:prstGeom prst="rect">
            <a:avLst/>
          </a:prstGeom>
          <a:solidFill>
            <a:srgbClr val="FFFFCC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kx="-1200090" rotWithShape="0" algn="bl" sy="23000">
              <a:srgbClr val="000000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127000" marR="0" rtl="0" algn="just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...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0" marR="0" rtl="0" algn="just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       </a:t>
            </a:r>
            <a:r>
              <a:rPr b="0" i="0" lang="en-US" sz="1400" u="none" cap="none" strike="noStrike">
                <a:solidFill>
                  <a:srgbClr val="8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.container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 {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0" marR="0" rtl="0" algn="just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            </a:t>
            </a:r>
            <a:r>
              <a:rPr b="0" i="0" lang="en-US" sz="1400" u="none" cap="none" strike="noStrike">
                <a:solidFill>
                  <a:srgbClr val="FF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display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: </a:t>
            </a:r>
            <a:r>
              <a:rPr b="0" i="0" lang="en-US" sz="1400" u="none" cap="none" strike="noStrike">
                <a:solidFill>
                  <a:srgbClr val="0451A5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grid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0" marR="0" rtl="0" algn="just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            </a:t>
            </a:r>
            <a:r>
              <a:rPr b="0" i="0" lang="en-US" sz="1400" u="none" cap="none" strike="noStrike">
                <a:solidFill>
                  <a:srgbClr val="FF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gap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: </a:t>
            </a:r>
            <a:r>
              <a:rPr b="0" i="0" lang="en-US" sz="1400" u="none" cap="none" strike="noStrike">
                <a:solidFill>
                  <a:srgbClr val="098658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5px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0" marR="0" rtl="0" algn="just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            </a:t>
            </a:r>
            <a:r>
              <a:rPr b="0" i="0" lang="en-US" sz="1400" u="none" cap="none" strike="noStrike">
                <a:solidFill>
                  <a:srgbClr val="FF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background-color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: </a:t>
            </a:r>
            <a:r>
              <a:rPr b="0" i="0" lang="en-US" sz="1400" u="none" cap="none" strike="noStrike">
                <a:solidFill>
                  <a:srgbClr val="0451A5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#ece6af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0" marR="0" rtl="0" algn="just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            </a:t>
            </a:r>
            <a:r>
              <a:rPr b="0" i="0" lang="en-US" sz="1400" u="none" cap="none" strike="noStrike">
                <a:solidFill>
                  <a:srgbClr val="FF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grid-template-columns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: </a:t>
            </a:r>
            <a:r>
              <a:rPr b="0" i="0" lang="en-US" sz="1400" u="none" cap="none" strike="noStrike">
                <a:solidFill>
                  <a:srgbClr val="098658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1fr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0" marR="0" rtl="0" algn="just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            </a:t>
            </a:r>
            <a:r>
              <a:rPr b="0" i="0" lang="en-US" sz="1400" u="none" cap="none" strike="noStrike">
                <a:solidFill>
                  <a:srgbClr val="FF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grid-template-areas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0" marR="0" rtl="0" algn="just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                </a:t>
            </a:r>
            <a:r>
              <a:rPr b="0" i="0" lang="en-US" sz="1400" u="none" cap="none" strike="noStrike">
                <a:solidFill>
                  <a:srgbClr val="A31515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'header'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0" marR="0" rtl="0" algn="just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                </a:t>
            </a:r>
            <a:r>
              <a:rPr b="0" i="0" lang="en-US" sz="1400" u="none" cap="none" strike="noStrike">
                <a:solidFill>
                  <a:srgbClr val="A31515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'menu'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0" marR="0" rtl="0" algn="just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                </a:t>
            </a:r>
            <a:r>
              <a:rPr b="0" i="0" lang="en-US" sz="1400" u="none" cap="none" strike="noStrike">
                <a:solidFill>
                  <a:srgbClr val="A31515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'article'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0" marR="0" rtl="0" algn="just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                </a:t>
            </a:r>
            <a:r>
              <a:rPr b="0" i="0" lang="en-US" sz="1400" u="none" cap="none" strike="noStrike">
                <a:solidFill>
                  <a:srgbClr val="A31515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'sidebar'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0" marR="0" rtl="0" algn="l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                </a:t>
            </a:r>
            <a:r>
              <a:rPr b="0" i="0" lang="en-US" sz="1400" u="none" cap="none" strike="noStrike">
                <a:solidFill>
                  <a:srgbClr val="A31515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'footer'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0" marR="0" rtl="0" algn="just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            </a:t>
            </a:r>
            <a:r>
              <a:rPr b="0" i="0" lang="en-US" sz="1400" u="none" cap="none" strike="noStrike">
                <a:solidFill>
                  <a:srgbClr val="FF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height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: </a:t>
            </a:r>
            <a:r>
              <a:rPr b="0" i="0" lang="en-US" sz="1400" u="none" cap="none" strike="noStrike">
                <a:solidFill>
                  <a:srgbClr val="098658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300px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0" marR="0" rtl="0" algn="l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            </a:t>
            </a:r>
            <a:r>
              <a:rPr b="0" i="0" lang="en-US" sz="1400" u="none" cap="none" strike="noStrike">
                <a:solidFill>
                  <a:srgbClr val="FF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padding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: </a:t>
            </a:r>
            <a:r>
              <a:rPr b="0" i="0" lang="en-US" sz="1400" u="none" cap="none" strike="noStrike">
                <a:solidFill>
                  <a:srgbClr val="098658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5px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0" marR="0" rtl="0" algn="just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        }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0" marR="0" rtl="0" algn="l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        </a:t>
            </a:r>
            <a:r>
              <a:rPr b="0" i="0" lang="en-US" sz="1400" u="none" cap="none" strike="noStrike">
                <a:solidFill>
                  <a:srgbClr val="AF00DB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@media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 (</a:t>
            </a:r>
            <a:r>
              <a:rPr b="0" i="0" lang="en-US" sz="1400" u="none" cap="none" strike="noStrike">
                <a:solidFill>
                  <a:srgbClr val="FF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min-width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: </a:t>
            </a:r>
            <a:r>
              <a:rPr b="0" i="0" lang="en-US" sz="1400" u="none" cap="none" strike="noStrike">
                <a:solidFill>
                  <a:srgbClr val="098658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800px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) {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0" marR="0" rtl="0" algn="just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            </a:t>
            </a:r>
            <a:r>
              <a:rPr b="0" i="0" lang="en-US" sz="1400" u="none" cap="none" strike="noStrike">
                <a:solidFill>
                  <a:srgbClr val="8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.container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 {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0" marR="0" rtl="0" algn="just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                </a:t>
            </a:r>
            <a:r>
              <a:rPr b="0" i="0" lang="en-US" sz="1400" u="none" cap="none" strike="noStrike">
                <a:solidFill>
                  <a:srgbClr val="FF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grid-template-columns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: </a:t>
            </a:r>
            <a:r>
              <a:rPr b="0" i="0" lang="en-US" sz="1400" u="none" cap="none" strike="noStrike">
                <a:solidFill>
                  <a:srgbClr val="098658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1fr 1fr 1fr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0" marR="0" rtl="0" algn="just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                </a:t>
            </a:r>
            <a:r>
              <a:rPr b="0" i="0" lang="en-US" sz="1400" u="none" cap="none" strike="noStrike">
                <a:solidFill>
                  <a:srgbClr val="FF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grid-template-rows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: </a:t>
            </a:r>
            <a:r>
              <a:rPr b="0" i="0" lang="en-US" sz="1400" u="none" cap="none" strike="noStrike">
                <a:solidFill>
                  <a:srgbClr val="098658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1fr 1fr 1fr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0" marR="0" rtl="0" algn="just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                </a:t>
            </a:r>
            <a:r>
              <a:rPr b="0" i="0" lang="en-US" sz="1400" u="none" cap="none" strike="noStrike">
                <a:solidFill>
                  <a:srgbClr val="FF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grid-template-areas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0" marR="0" rtl="0" algn="just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                    </a:t>
            </a:r>
            <a:r>
              <a:rPr b="0" i="0" lang="en-US" sz="1400" u="none" cap="none" strike="noStrike">
                <a:solidFill>
                  <a:srgbClr val="A31515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'header header header'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0" marR="0" rtl="0" algn="just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                    </a:t>
            </a:r>
            <a:r>
              <a:rPr b="0" i="0" lang="en-US" sz="1400" u="none" cap="none" strike="noStrike">
                <a:solidFill>
                  <a:srgbClr val="A31515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'menu article  sidebar'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0" marR="0" rtl="0" algn="just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                    </a:t>
            </a:r>
            <a:r>
              <a:rPr b="0" i="0" lang="en-US" sz="1400" u="none" cap="none" strike="noStrike">
                <a:solidFill>
                  <a:srgbClr val="A31515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'menu footer footer'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0" marR="0" rtl="0" algn="just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            }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0" marR="0" rtl="0" algn="just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    &lt;/</a:t>
            </a:r>
            <a:r>
              <a:rPr b="0" i="0" lang="en-US" sz="1400" u="none" cap="none" strike="noStrike">
                <a:solidFill>
                  <a:srgbClr val="8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style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&gt;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0" marR="0" rtl="0" algn="just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...</a:t>
            </a:r>
            <a:endParaRPr b="0" i="0" sz="1400" u="none" cap="none" strike="noStrike">
              <a:solidFill>
                <a:srgbClr val="0000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370348c6162_0_1129"/>
          <p:cNvSpPr txBox="1"/>
          <p:nvPr>
            <p:ph type="title"/>
          </p:nvPr>
        </p:nvSpPr>
        <p:spPr>
          <a:xfrm>
            <a:off x="1125538" y="381000"/>
            <a:ext cx="7789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wentieth Century"/>
              <a:buNone/>
            </a:pPr>
            <a:r>
              <a:rPr lang="en-US"/>
              <a:t>웹 앱</a:t>
            </a:r>
            <a:endParaRPr/>
          </a:p>
        </p:txBody>
      </p:sp>
      <p:sp>
        <p:nvSpPr>
          <p:cNvPr id="360" name="Google Shape;360;g370348c6162_0_1129"/>
          <p:cNvSpPr txBox="1"/>
          <p:nvPr>
            <p:ph idx="1" type="body"/>
          </p:nvPr>
        </p:nvSpPr>
        <p:spPr>
          <a:xfrm>
            <a:off x="685800" y="1333500"/>
            <a:ext cx="8212200" cy="41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20040" lvl="0" marL="32004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Font typeface="Noto Sans Symbols"/>
              <a:buChar char="●"/>
            </a:pPr>
            <a:r>
              <a:rPr lang="en-US"/>
              <a:t>HTML5과 CSS, 자바스크립트를 이용하면 웬만한 애플리케이션의 기능은 흉내 낼 수 있다. 모바일 장치에서는 웹 페이지로 앱을 제작하기도 한다. 이것을 웹 앱(Web App)이라고 한다. </a:t>
            </a:r>
            <a:endParaRPr/>
          </a:p>
          <a:p>
            <a:pPr indent="-320040" lvl="0" marL="32004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40"/>
              <a:buFont typeface="Noto Sans Symbols"/>
              <a:buChar char="●"/>
            </a:pPr>
            <a:r>
              <a:rPr lang="en-US"/>
              <a:t>전통적인 프로그래밍 언어와 장치의 SDK를 이용하여 제작되는 앱을 네이티브 앱(Native App)이라고 한다. </a:t>
            </a:r>
            <a:endParaRPr/>
          </a:p>
        </p:txBody>
      </p:sp>
      <p:sp>
        <p:nvSpPr>
          <p:cNvPr id="361" name="Google Shape;361;g370348c6162_0_1129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2" name="Google Shape;362;g370348c6162_0_11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89348" y="3051915"/>
            <a:ext cx="3684760" cy="34890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370348c6162_0_1136"/>
          <p:cNvSpPr txBox="1"/>
          <p:nvPr>
            <p:ph type="title"/>
          </p:nvPr>
        </p:nvSpPr>
        <p:spPr>
          <a:xfrm>
            <a:off x="1125538" y="381000"/>
            <a:ext cx="7789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wentieth Century"/>
              <a:buNone/>
            </a:pPr>
            <a:r>
              <a:rPr lang="en-US"/>
              <a:t>네이티브 앱</a:t>
            </a:r>
            <a:endParaRPr/>
          </a:p>
        </p:txBody>
      </p:sp>
      <p:sp>
        <p:nvSpPr>
          <p:cNvPr id="368" name="Google Shape;368;g370348c6162_0_1136"/>
          <p:cNvSpPr txBox="1"/>
          <p:nvPr>
            <p:ph idx="1" type="body"/>
          </p:nvPr>
        </p:nvSpPr>
        <p:spPr>
          <a:xfrm>
            <a:off x="685800" y="1333500"/>
            <a:ext cx="8212200" cy="41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20040" lvl="0" marL="32004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Font typeface="Noto Sans Symbols"/>
              <a:buChar char="●"/>
            </a:pPr>
            <a:r>
              <a:rPr lang="en-US"/>
              <a:t>네이티브 앱은 모바일 장치 안에 설치되며 특정 모바일 운영체제용으로 개발된 프로그램이다. 이러한 앱은 Apple App Store, Google Play Store 등과 같은 앱 스토어에서 다운로드한 후에 설치하여서 사용할 수 있다. </a:t>
            </a:r>
            <a:endParaRPr/>
          </a:p>
          <a:p>
            <a:pPr indent="-320040" lvl="0" marL="32004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40"/>
              <a:buFont typeface="Noto Sans Symbols"/>
              <a:buChar char="●"/>
            </a:pPr>
            <a:r>
              <a:rPr lang="en-US"/>
              <a:t>각 운영체제에 맞는 프로그램을 작성하려면 특정 언어를 사용하여야 하고 특정 플랫폼의 프로그래밍 기술을 학습하여야 한다. </a:t>
            </a:r>
            <a:endParaRPr/>
          </a:p>
        </p:txBody>
      </p:sp>
      <p:pic>
        <p:nvPicPr>
          <p:cNvPr id="369" name="Google Shape;369;g370348c6162_0_11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78669" y="3492094"/>
            <a:ext cx="6221359" cy="26039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370348c6162_0_1142"/>
          <p:cNvSpPr txBox="1"/>
          <p:nvPr>
            <p:ph type="title"/>
          </p:nvPr>
        </p:nvSpPr>
        <p:spPr>
          <a:xfrm>
            <a:off x="1125538" y="381000"/>
            <a:ext cx="7789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wentieth Century"/>
              <a:buNone/>
            </a:pPr>
            <a:r>
              <a:rPr lang="en-US"/>
              <a:t>웹앱</a:t>
            </a:r>
            <a:endParaRPr/>
          </a:p>
        </p:txBody>
      </p:sp>
      <p:sp>
        <p:nvSpPr>
          <p:cNvPr id="375" name="Google Shape;375;g370348c6162_0_1142"/>
          <p:cNvSpPr txBox="1"/>
          <p:nvPr>
            <p:ph idx="1" type="body"/>
          </p:nvPr>
        </p:nvSpPr>
        <p:spPr>
          <a:xfrm>
            <a:off x="685800" y="1333500"/>
            <a:ext cx="8212200" cy="41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20040" lvl="0" marL="32004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Font typeface="Noto Sans Symbols"/>
              <a:buChar char="●"/>
            </a:pPr>
            <a:r>
              <a:rPr lang="en-US"/>
              <a:t>웹 앱은 HTML 및 CSS의 웹 페이지로 개발되고 대화형 부분은 자바스크립트 언어로 개발된다. </a:t>
            </a:r>
            <a:endParaRPr/>
          </a:p>
          <a:p>
            <a:pPr indent="-320040" lvl="0" marL="32004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40"/>
              <a:buFont typeface="Noto Sans Symbols"/>
              <a:buChar char="●"/>
            </a:pPr>
            <a:r>
              <a:rPr lang="en-US"/>
              <a:t>웹 앱은 웹 브라우징이 가능한 대부분의 장치에서 사용할 수 있으며 사용하는 운영체제에 의존하지 않다. </a:t>
            </a:r>
            <a:endParaRPr/>
          </a:p>
        </p:txBody>
      </p:sp>
      <p:pic>
        <p:nvPicPr>
          <p:cNvPr id="376" name="Google Shape;376;g370348c6162_0_11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57196" y="3272920"/>
            <a:ext cx="6237836" cy="26108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370348c6162_0_1148"/>
          <p:cNvSpPr txBox="1"/>
          <p:nvPr>
            <p:ph type="title"/>
          </p:nvPr>
        </p:nvSpPr>
        <p:spPr>
          <a:xfrm>
            <a:off x="1125538" y="381000"/>
            <a:ext cx="7789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wentieth Century"/>
              <a:buNone/>
            </a:pPr>
            <a:r>
              <a:rPr lang="en-US"/>
              <a:t>웹앱 vs 네이티브앱</a:t>
            </a:r>
            <a:endParaRPr/>
          </a:p>
        </p:txBody>
      </p:sp>
      <p:pic>
        <p:nvPicPr>
          <p:cNvPr descr="EMB000019945eee" id="382" name="Google Shape;382;g370348c6162_0_11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79183" y="4335520"/>
            <a:ext cx="2717800" cy="2293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g370348c6162_0_11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47017" y="1690169"/>
            <a:ext cx="7449967" cy="26775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370348c6162_0_1154"/>
          <p:cNvSpPr txBox="1"/>
          <p:nvPr>
            <p:ph type="title"/>
          </p:nvPr>
        </p:nvSpPr>
        <p:spPr>
          <a:xfrm>
            <a:off x="1125538" y="381000"/>
            <a:ext cx="7789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wentieth Century"/>
              <a:buNone/>
            </a:pPr>
            <a:r>
              <a:rPr lang="en-US"/>
              <a:t>웹 앱의 단점</a:t>
            </a:r>
            <a:endParaRPr/>
          </a:p>
        </p:txBody>
      </p:sp>
      <p:sp>
        <p:nvSpPr>
          <p:cNvPr id="389" name="Google Shape;389;g370348c6162_0_1154"/>
          <p:cNvSpPr txBox="1"/>
          <p:nvPr>
            <p:ph idx="1" type="body"/>
          </p:nvPr>
        </p:nvSpPr>
        <p:spPr>
          <a:xfrm>
            <a:off x="685800" y="1333500"/>
            <a:ext cx="8212200" cy="51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20040" lvl="0" marL="32004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Font typeface="Noto Sans Symbols"/>
              <a:buChar char="●"/>
            </a:pPr>
            <a:r>
              <a:rPr lang="en-US"/>
              <a:t>작은 화면 크기 - 일반적으로 모바일 장치의 화면은 데스크탑 컴퓨터 화면에 비하여 상당히 작다. 따라서 텍스트와 그래픽을 보기 어렵게 하거나 불가능하게 한다. </a:t>
            </a:r>
            <a:endParaRPr/>
          </a:p>
          <a:p>
            <a:pPr indent="-228600" lvl="0" marL="32004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40"/>
              <a:buFont typeface="Noto Sans Symbols"/>
              <a:buNone/>
            </a:pPr>
            <a:r>
              <a:t/>
            </a:r>
            <a:endParaRPr/>
          </a:p>
          <a:p>
            <a:pPr indent="-320040" lvl="0" marL="32004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40"/>
              <a:buFont typeface="Noto Sans Symbols"/>
              <a:buChar char="●"/>
            </a:pPr>
            <a:r>
              <a:rPr lang="en-US"/>
              <a:t>윈도우 부족 – 데스크탑 컴퓨터에서 한 번에 둘 이상의 창을 열 수 있는 기능은 멀티태스킹을 허용하고 이전 페이지로 쉽게 되돌릴 수 있다. 하지만 예전의 모바일 웹에서는 한 번에 한 페이지만 표시할 수 있었고 페이지는 원래 액세스한 순서대로만 볼 수 있었다. </a:t>
            </a:r>
            <a:endParaRPr/>
          </a:p>
          <a:p>
            <a:pPr indent="-228600" lvl="0" marL="32004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40"/>
              <a:buFont typeface="Noto Sans Symbols"/>
              <a:buNone/>
            </a:pPr>
            <a:r>
              <a:t/>
            </a:r>
            <a:endParaRPr/>
          </a:p>
          <a:p>
            <a:pPr indent="-320040" lvl="0" marL="32004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40"/>
              <a:buFont typeface="Noto Sans Symbols"/>
              <a:buChar char="●"/>
            </a:pPr>
            <a:r>
              <a:rPr lang="en-US"/>
              <a:t>속도 – 대부분의 모바일 장치에서 서비스 속도는 데스크탑에 비하여 느리다. 메모리와 CPU도 데스크탑에 느리다. 키보드와 마우스를 사용할 수 없고 터치만 사용할 수 있다.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-320040" lvl="0" marL="32004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40"/>
              <a:buChar char="●"/>
            </a:pPr>
            <a:r>
              <a:rPr lang="en-US"/>
              <a:t>고유기능 사용불가 – 카메라, 전화, 블루투스, NFC 등 디바이스의 고유기능을 사용할 수 없다. 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370348c6162_0_1159"/>
          <p:cNvSpPr txBox="1"/>
          <p:nvPr>
            <p:ph type="title"/>
          </p:nvPr>
        </p:nvSpPr>
        <p:spPr>
          <a:xfrm>
            <a:off x="1125538" y="381000"/>
            <a:ext cx="7789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wentieth Century"/>
              <a:buNone/>
            </a:pPr>
            <a:r>
              <a:rPr lang="en-US"/>
              <a:t>하이브리드 앱</a:t>
            </a:r>
            <a:endParaRPr/>
          </a:p>
        </p:txBody>
      </p:sp>
      <p:sp>
        <p:nvSpPr>
          <p:cNvPr id="395" name="Google Shape;395;g370348c6162_0_1159"/>
          <p:cNvSpPr txBox="1"/>
          <p:nvPr>
            <p:ph idx="1" type="body"/>
          </p:nvPr>
        </p:nvSpPr>
        <p:spPr>
          <a:xfrm>
            <a:off x="685800" y="1333500"/>
            <a:ext cx="8212200" cy="41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20040" lvl="0" marL="32004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Font typeface="Noto Sans Symbols"/>
              <a:buChar char="●"/>
            </a:pPr>
            <a:r>
              <a:rPr lang="en-US"/>
              <a:t>하이브리드앱의 내부 작동은 웹 앱과 유사하지만 네이티브 앱처럼 설치된다. 하이브리드앱은 모바일 장치 API에 액세스할 수 있으므로 카메라, 저장장치, GPS와 같은 리소스를 사용할 수 있다. </a:t>
            </a:r>
            <a:endParaRPr/>
          </a:p>
        </p:txBody>
      </p:sp>
      <p:pic>
        <p:nvPicPr>
          <p:cNvPr id="396" name="Google Shape;396;g370348c6162_0_11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25550" y="2405626"/>
            <a:ext cx="7046374" cy="3946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22"/>
          <p:cNvSpPr txBox="1"/>
          <p:nvPr>
            <p:ph type="title"/>
          </p:nvPr>
        </p:nvSpPr>
        <p:spPr>
          <a:xfrm>
            <a:off x="1260475" y="371475"/>
            <a:ext cx="7623175" cy="571500"/>
          </a:xfrm>
          <a:prstGeom prst="rect">
            <a:avLst/>
          </a:prstGeom>
          <a:solidFill>
            <a:srgbClr val="FFCCCC"/>
          </a:soli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600"/>
              <a:t>Q &amp; A</a:t>
            </a:r>
            <a:endParaRPr/>
          </a:p>
        </p:txBody>
      </p:sp>
      <p:pic>
        <p:nvPicPr>
          <p:cNvPr descr="MCj02406990000[1]" id="402" name="Google Shape;402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44688" y="1978025"/>
            <a:ext cx="2797175" cy="202406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Cj04165020000[1]" id="403" name="Google Shape;403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49913" y="2103438"/>
            <a:ext cx="1706562" cy="1631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70348c6162_0_90"/>
          <p:cNvSpPr txBox="1"/>
          <p:nvPr>
            <p:ph type="title"/>
          </p:nvPr>
        </p:nvSpPr>
        <p:spPr>
          <a:xfrm>
            <a:off x="1125538" y="381000"/>
            <a:ext cx="7789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wentieth Century"/>
              <a:buNone/>
            </a:pPr>
            <a:r>
              <a:rPr lang="en-US"/>
              <a:t>애플사의 가상 뷰포트</a:t>
            </a:r>
            <a:endParaRPr/>
          </a:p>
        </p:txBody>
      </p:sp>
      <p:sp>
        <p:nvSpPr>
          <p:cNvPr id="90" name="Google Shape;90;g370348c6162_0_90"/>
          <p:cNvSpPr txBox="1"/>
          <p:nvPr>
            <p:ph idx="1" type="body"/>
          </p:nvPr>
        </p:nvSpPr>
        <p:spPr>
          <a:xfrm>
            <a:off x="685800" y="1333500"/>
            <a:ext cx="8212200" cy="41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20040" lvl="0" marL="32004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Font typeface="Noto Sans Symbols"/>
              <a:buChar char="●"/>
            </a:pPr>
            <a:r>
              <a:rPr lang="en-US"/>
              <a:t>스마트폰이 처음으로 등장했을 때는 화면의 해상도가 너무 낮아서(아이폰 3GS의 경우, 320×480), PC용으로 제작된 웹페이지들이 한 화면에 담기지 못하고 넘쳐 버렸다. </a:t>
            </a:r>
            <a:endParaRPr/>
          </a:p>
          <a:p>
            <a:pPr indent="-320040" lvl="0" marL="32004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40"/>
              <a:buFont typeface="Noto Sans Symbols"/>
              <a:buChar char="●"/>
            </a:pPr>
            <a:r>
              <a:rPr lang="en-US"/>
              <a:t>애플은 이 문제를 해결하기 위하여 웹페이지를 실제 스마트폰 해상도로 렌더링하지 않았고, 980픽셀 크기의 화면이라고 가정하고 웹페이지를 렌더링한 후에, 이를 축소하여 320픽셀의 화면에 보여주었다. </a:t>
            </a:r>
            <a:endParaRPr/>
          </a:p>
          <a:p>
            <a:pPr indent="-320040" lvl="0" marL="32004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40"/>
              <a:buFont typeface="Noto Sans Symbols"/>
              <a:buChar char="●"/>
            </a:pPr>
            <a:r>
              <a:rPr lang="en-US"/>
              <a:t>사용자는 터치를 이용하여 원하는 부분을 확대하여 볼 수 있었다. 이것이 바로 가상 뷰포트의 시작이었다. 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70348c6162_0_95"/>
          <p:cNvSpPr txBox="1"/>
          <p:nvPr>
            <p:ph type="title"/>
          </p:nvPr>
        </p:nvSpPr>
        <p:spPr>
          <a:xfrm>
            <a:off x="1125538" y="381000"/>
            <a:ext cx="7789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wentieth Century"/>
              <a:buNone/>
            </a:pPr>
            <a:r>
              <a:rPr lang="en-US"/>
              <a:t>애플사의 가상 뷰포트</a:t>
            </a:r>
            <a:endParaRPr/>
          </a:p>
        </p:txBody>
      </p:sp>
      <p:sp>
        <p:nvSpPr>
          <p:cNvPr id="96" name="Google Shape;96;g370348c6162_0_95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7" name="Google Shape;97;g370348c6162_0_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13948" y="1635617"/>
            <a:ext cx="4676563" cy="49734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70348c6162_0_185"/>
          <p:cNvSpPr txBox="1"/>
          <p:nvPr>
            <p:ph type="title"/>
          </p:nvPr>
        </p:nvSpPr>
        <p:spPr>
          <a:xfrm>
            <a:off x="1125538" y="381000"/>
            <a:ext cx="7789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wentieth Century"/>
              <a:buNone/>
            </a:pPr>
            <a:r>
              <a:rPr lang="en-US"/>
              <a:t>뷰포트 지정하기</a:t>
            </a:r>
            <a:endParaRPr/>
          </a:p>
        </p:txBody>
      </p:sp>
      <p:sp>
        <p:nvSpPr>
          <p:cNvPr id="103" name="Google Shape;103;g370348c6162_0_185"/>
          <p:cNvSpPr txBox="1"/>
          <p:nvPr>
            <p:ph idx="1" type="body"/>
          </p:nvPr>
        </p:nvSpPr>
        <p:spPr>
          <a:xfrm>
            <a:off x="685800" y="1333500"/>
            <a:ext cx="8212200" cy="41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20040" lvl="0" marL="32004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Font typeface="Noto Sans Symbols"/>
              <a:buChar char="●"/>
            </a:pPr>
            <a:r>
              <a:rPr lang="en-US"/>
              <a:t>뷰포트는 다음과 같은 형식으로 &lt;meta&gt; 태그를 이용하여 웹페이지의 헤드 부분에서 지정한다.</a:t>
            </a:r>
            <a:endParaRPr/>
          </a:p>
        </p:txBody>
      </p:sp>
      <p:pic>
        <p:nvPicPr>
          <p:cNvPr id="104" name="Google Shape;104;g370348c6162_0_1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90183" y="2701181"/>
            <a:ext cx="7164236" cy="1282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g370348c6162_0_18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47035" y="4264216"/>
            <a:ext cx="7007380" cy="19871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5"/>
          <p:cNvSpPr txBox="1"/>
          <p:nvPr>
            <p:ph type="title"/>
          </p:nvPr>
        </p:nvSpPr>
        <p:spPr>
          <a:xfrm>
            <a:off x="1125538" y="381000"/>
            <a:ext cx="7789862" cy="571500"/>
          </a:xfrm>
          <a:prstGeom prst="rect">
            <a:avLst/>
          </a:prstGeom>
          <a:solidFill>
            <a:srgbClr val="FFCCCC"/>
          </a:soli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반응형 웹디자인</a:t>
            </a:r>
            <a:endParaRPr/>
          </a:p>
        </p:txBody>
      </p:sp>
      <p:sp>
        <p:nvSpPr>
          <p:cNvPr id="111" name="Google Shape;111;p5"/>
          <p:cNvSpPr txBox="1"/>
          <p:nvPr>
            <p:ph idx="1" type="body"/>
          </p:nvPr>
        </p:nvSpPr>
        <p:spPr>
          <a:xfrm>
            <a:off x="685800" y="1333500"/>
            <a:ext cx="8212138" cy="41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∙"/>
            </a:pPr>
            <a:r>
              <a:rPr lang="en-US"/>
              <a:t>반응형 웹페이지 디자인(responsive web design: RWD) - 웹페이지가 사용자의 환경을 읽어서 적절하게 반응하는 페이지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∙"/>
            </a:pPr>
            <a:r>
              <a:rPr lang="en-US"/>
              <a:t>By 웹디자이너 에단 마르코트(Ethan Marcotte)</a:t>
            </a:r>
            <a:endParaRPr/>
          </a:p>
          <a:p>
            <a:pPr indent="-215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</p:txBody>
      </p:sp>
      <p:pic>
        <p:nvPicPr>
          <p:cNvPr descr="EMB000019945eff" id="112" name="Google Shape;112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89746" y="2857499"/>
            <a:ext cx="5964507" cy="309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70348c6162_0_748"/>
          <p:cNvSpPr txBox="1"/>
          <p:nvPr>
            <p:ph type="title"/>
          </p:nvPr>
        </p:nvSpPr>
        <p:spPr>
          <a:xfrm>
            <a:off x="1125538" y="381000"/>
            <a:ext cx="7789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wentieth Century"/>
              <a:buNone/>
            </a:pPr>
            <a:r>
              <a:rPr lang="en-US"/>
              <a:t>반응형 웹디자인의 3가지 기법</a:t>
            </a:r>
            <a:endParaRPr/>
          </a:p>
        </p:txBody>
      </p:sp>
      <p:sp>
        <p:nvSpPr>
          <p:cNvPr id="118" name="Google Shape;118;g370348c6162_0_748"/>
          <p:cNvSpPr txBox="1"/>
          <p:nvPr>
            <p:ph idx="1" type="body"/>
          </p:nvPr>
        </p:nvSpPr>
        <p:spPr>
          <a:xfrm>
            <a:off x="685800" y="1333500"/>
            <a:ext cx="8212200" cy="41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20040" lvl="0" marL="32004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Font typeface="Noto Sans Symbols"/>
              <a:buChar char="●"/>
            </a:pPr>
            <a:r>
              <a:rPr lang="en-US"/>
              <a:t>첫 번째 아이디어는 미디어 쿼리(media query)이다. 미디어 쿼리를 사용하면 장치가 가지고 있는 실제 화면의 크기를 알아낼 수 있고, 화면 크기에 따라 화면의 레이아웃을 변경할 수 있다. </a:t>
            </a:r>
            <a:endParaRPr/>
          </a:p>
          <a:p>
            <a:pPr indent="-228600" lvl="0" marL="32004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40"/>
              <a:buFont typeface="Noto Sans Symbols"/>
              <a:buNone/>
            </a:pPr>
            <a:r>
              <a:t/>
            </a:r>
            <a:endParaRPr/>
          </a:p>
          <a:p>
            <a:pPr indent="-320040" lvl="0" marL="32004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40"/>
              <a:buFont typeface="Noto Sans Symbols"/>
              <a:buChar char="●"/>
            </a:pPr>
            <a:r>
              <a:rPr lang="en-US"/>
              <a:t>두 번째 아이디어는 유동 레이아웃(fluid layout)이다. 기본적인 개념은 화면의 레이아웃을 설계할 때 픽셀과 같은 절대적인 수치보다는 퍼센트(%)와 같은 상대적인 수치를 사용하는 것이다. </a:t>
            </a:r>
            <a:endParaRPr/>
          </a:p>
          <a:p>
            <a:pPr indent="-228600" lvl="0" marL="32004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40"/>
              <a:buFont typeface="Noto Sans Symbols"/>
              <a:buNone/>
            </a:pPr>
            <a:r>
              <a:t/>
            </a:r>
            <a:endParaRPr/>
          </a:p>
          <a:p>
            <a:pPr indent="-320040" lvl="0" marL="32004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40"/>
              <a:buFont typeface="Noto Sans Symbols"/>
              <a:buChar char="●"/>
            </a:pPr>
            <a:r>
              <a:rPr lang="en-US"/>
              <a:t>세 번째 아이디어는 유동 이미지(fluid image)이다. 이미지를 장치의 크기에 맞추는 기술이다. 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2007-06-29T06:43:39Z</dcterms:created>
  <dc:creator>천인국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TC010187211033</vt:lpwstr>
  </property>
</Properties>
</file>